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9"/>
  </p:notesMasterIdLst>
  <p:handoutMasterIdLst>
    <p:handoutMasterId r:id="rId10"/>
  </p:handoutMasterIdLst>
  <p:sldIdLst>
    <p:sldId id="272" r:id="rId3"/>
    <p:sldId id="275" r:id="rId4"/>
    <p:sldId id="277" r:id="rId5"/>
    <p:sldId id="274" r:id="rId6"/>
    <p:sldId id="273" r:id="rId7"/>
    <p:sldId id="276" r:id="rId8"/>
  </p:sldIdLst>
  <p:sldSz cx="12192000" cy="6858000"/>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6" d="100"/>
          <a:sy n="86" d="100"/>
        </p:scale>
        <p:origin x="562" y="62"/>
      </p:cViewPr>
      <p:guideLst>
        <p:guide pos="3840"/>
        <p:guide orient="horz" pos="2160"/>
      </p:guideLst>
    </p:cSldViewPr>
  </p:slideViewPr>
  <p:notesTextViewPr>
    <p:cViewPr>
      <p:scale>
        <a:sx n="1" d="1"/>
        <a:sy n="1" d="1"/>
      </p:scale>
      <p:origin x="0" y="0"/>
    </p:cViewPr>
  </p:notesTextViewPr>
  <p:notesViewPr>
    <p:cSldViewPr snapToGrid="0">
      <p:cViewPr varScale="1">
        <p:scale>
          <a:sx n="94" d="100"/>
          <a:sy n="94" d="100"/>
        </p:scale>
        <p:origin x="193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3076364" cy="513509"/>
          </a:xfrm>
          <a:prstGeom prst="rect">
            <a:avLst/>
          </a:prstGeom>
        </p:spPr>
        <p:txBody>
          <a:bodyPr vert="horz" lIns="95471" tIns="47736" rIns="95471" bIns="47736" rtlCol="0"/>
          <a:lstStyle>
            <a:lvl1pPr algn="l" latinLnBrk="0">
              <a:defRPr kumimoji="1" lang="ja-JP" sz="1300"/>
            </a:lvl1pPr>
          </a:lstStyle>
          <a:p>
            <a:endParaRPr kumimoji="1" lang="ja-JP"/>
          </a:p>
        </p:txBody>
      </p:sp>
      <p:sp>
        <p:nvSpPr>
          <p:cNvPr id="3" name="日付プレースホルダー 2"/>
          <p:cNvSpPr>
            <a:spLocks noGrp="1"/>
          </p:cNvSpPr>
          <p:nvPr>
            <p:ph type="dt" sz="quarter" idx="1"/>
          </p:nvPr>
        </p:nvSpPr>
        <p:spPr>
          <a:xfrm>
            <a:off x="4021296" y="0"/>
            <a:ext cx="3076364" cy="513509"/>
          </a:xfrm>
          <a:prstGeom prst="rect">
            <a:avLst/>
          </a:prstGeom>
        </p:spPr>
        <p:txBody>
          <a:bodyPr vert="horz" lIns="95471" tIns="47736" rIns="95471" bIns="47736" rtlCol="0"/>
          <a:lstStyle>
            <a:lvl1pPr algn="r" latinLnBrk="0">
              <a:defRPr kumimoji="1" lang="ja-JP" sz="1300"/>
            </a:lvl1pPr>
          </a:lstStyle>
          <a:p>
            <a:fld id="{20EA5F0D-C1DC-412F-A146-DDB3A74B588F}" type="datetimeFigureOut">
              <a:rPr kumimoji="1" lang="en-US" altLang="ja-JP"/>
              <a:t>1/9/2024</a:t>
            </a:fld>
            <a:endParaRPr kumimoji="1" lang="ja-JP"/>
          </a:p>
        </p:txBody>
      </p:sp>
      <p:sp>
        <p:nvSpPr>
          <p:cNvPr id="4" name="フッター プレースホルダー 3"/>
          <p:cNvSpPr>
            <a:spLocks noGrp="1"/>
          </p:cNvSpPr>
          <p:nvPr>
            <p:ph type="ftr" sz="quarter" idx="2"/>
          </p:nvPr>
        </p:nvSpPr>
        <p:spPr>
          <a:xfrm>
            <a:off x="1" y="9721108"/>
            <a:ext cx="3076364" cy="513507"/>
          </a:xfrm>
          <a:prstGeom prst="rect">
            <a:avLst/>
          </a:prstGeom>
        </p:spPr>
        <p:txBody>
          <a:bodyPr vert="horz" lIns="95471" tIns="47736" rIns="95471" bIns="47736" rtlCol="0" anchor="b"/>
          <a:lstStyle>
            <a:lvl1pPr algn="l" latinLnBrk="0">
              <a:defRPr kumimoji="1" lang="ja-JP" sz="1300"/>
            </a:lvl1pPr>
          </a:lstStyle>
          <a:p>
            <a:endParaRPr kumimoji="1" lang="ja-JP"/>
          </a:p>
        </p:txBody>
      </p:sp>
      <p:sp>
        <p:nvSpPr>
          <p:cNvPr id="5" name="スライド番号プレースホルダー 4"/>
          <p:cNvSpPr>
            <a:spLocks noGrp="1"/>
          </p:cNvSpPr>
          <p:nvPr>
            <p:ph type="sldNum" sz="quarter" idx="3"/>
          </p:nvPr>
        </p:nvSpPr>
        <p:spPr>
          <a:xfrm>
            <a:off x="4021296" y="9721108"/>
            <a:ext cx="3076364" cy="513507"/>
          </a:xfrm>
          <a:prstGeom prst="rect">
            <a:avLst/>
          </a:prstGeom>
        </p:spPr>
        <p:txBody>
          <a:bodyPr vert="horz" lIns="95471" tIns="47736" rIns="95471" bIns="47736" rtlCol="0" anchor="b"/>
          <a:lstStyle>
            <a:lvl1pPr algn="r" latinLnBrk="0">
              <a:defRPr kumimoji="1" lang="ja-JP" sz="1300"/>
            </a:lvl1pPr>
          </a:lstStyle>
          <a:p>
            <a:fld id="{7BAE14B8-3CC9-472D-9BC5-A84D80684DE2}" type="slidenum">
              <a:rPr kumimoji="1" lang="ja-JP"/>
              <a:t>‹#›</a:t>
            </a:fld>
            <a:endParaRPr kumimoji="1" lang="ja-JP"/>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3076364" cy="513509"/>
          </a:xfrm>
          <a:prstGeom prst="rect">
            <a:avLst/>
          </a:prstGeom>
        </p:spPr>
        <p:txBody>
          <a:bodyPr vert="horz" lIns="95471" tIns="47736" rIns="95471" bIns="47736" rtlCol="0"/>
          <a:lstStyle>
            <a:lvl1pPr algn="l" latinLnBrk="0">
              <a:defRPr kumimoji="1" lang="ja-JP" sz="1300"/>
            </a:lvl1pPr>
          </a:lstStyle>
          <a:p>
            <a:endParaRPr kumimoji="1" lang="ja-JP"/>
          </a:p>
        </p:txBody>
      </p:sp>
      <p:sp>
        <p:nvSpPr>
          <p:cNvPr id="3" name="日付プレースホルダー 2"/>
          <p:cNvSpPr>
            <a:spLocks noGrp="1"/>
          </p:cNvSpPr>
          <p:nvPr>
            <p:ph type="dt" idx="1"/>
          </p:nvPr>
        </p:nvSpPr>
        <p:spPr>
          <a:xfrm>
            <a:off x="4021296" y="0"/>
            <a:ext cx="3076364" cy="513509"/>
          </a:xfrm>
          <a:prstGeom prst="rect">
            <a:avLst/>
          </a:prstGeom>
        </p:spPr>
        <p:txBody>
          <a:bodyPr vert="horz" lIns="95471" tIns="47736" rIns="95471" bIns="47736" rtlCol="0"/>
          <a:lstStyle>
            <a:lvl1pPr algn="r" latinLnBrk="0">
              <a:defRPr kumimoji="1" lang="ja-JP" sz="1300"/>
            </a:lvl1pPr>
          </a:lstStyle>
          <a:p>
            <a:fld id="{A8CDE508-72C8-4AB5-AA9C-1584D31690E0}" type="datetimeFigureOut">
              <a:t>2024/1/9</a:t>
            </a:fld>
            <a:endParaRPr kumimoji="1" lang="ja-JP"/>
          </a:p>
        </p:txBody>
      </p:sp>
      <p:sp>
        <p:nvSpPr>
          <p:cNvPr id="4" name="スライド イメージ プレースホルダー 3"/>
          <p:cNvSpPr>
            <a:spLocks noGrp="1" noRot="1" noChangeAspect="1"/>
          </p:cNvSpPr>
          <p:nvPr>
            <p:ph type="sldImg" idx="2"/>
          </p:nvPr>
        </p:nvSpPr>
        <p:spPr>
          <a:xfrm>
            <a:off x="481013" y="1279525"/>
            <a:ext cx="6137275" cy="3452813"/>
          </a:xfrm>
          <a:prstGeom prst="rect">
            <a:avLst/>
          </a:prstGeom>
          <a:noFill/>
          <a:ln w="12700">
            <a:solidFill>
              <a:prstClr val="black"/>
            </a:solidFill>
          </a:ln>
        </p:spPr>
        <p:txBody>
          <a:bodyPr vert="horz" lIns="95471" tIns="47736" rIns="95471" bIns="47736" rtlCol="0" anchor="ctr"/>
          <a:lstStyle/>
          <a:p>
            <a:endParaRPr kumimoji="1" lang="ja-JP"/>
          </a:p>
        </p:txBody>
      </p:sp>
      <p:sp>
        <p:nvSpPr>
          <p:cNvPr id="5" name="ノート プレースホルダー 4"/>
          <p:cNvSpPr>
            <a:spLocks noGrp="1"/>
          </p:cNvSpPr>
          <p:nvPr>
            <p:ph type="body" sz="quarter" idx="3"/>
          </p:nvPr>
        </p:nvSpPr>
        <p:spPr>
          <a:xfrm>
            <a:off x="709931" y="4925410"/>
            <a:ext cx="5679440" cy="3454181"/>
          </a:xfrm>
          <a:prstGeom prst="rect">
            <a:avLst/>
          </a:prstGeom>
        </p:spPr>
        <p:txBody>
          <a:bodyPr vert="horz" lIns="95471" tIns="47736" rIns="95471" bIns="47736" rtlCol="0"/>
          <a:lstStyle/>
          <a:p>
            <a:pPr lvl="0"/>
            <a:r>
              <a:rPr kumimoji="1" lang="ja-JP"/>
              <a:t>マスター テキストのスタイルを編集するには、ここをクリック</a:t>
            </a:r>
          </a:p>
          <a:p>
            <a:pPr lvl="1"/>
            <a:r>
              <a:rPr kumimoji="1" lang="ja-JP"/>
              <a:t>第 2 レベル</a:t>
            </a:r>
          </a:p>
          <a:p>
            <a:pPr lvl="2"/>
            <a:r>
              <a:rPr kumimoji="1" lang="ja-JP"/>
              <a:t>第 3 レベル</a:t>
            </a:r>
          </a:p>
          <a:p>
            <a:pPr lvl="3"/>
            <a:r>
              <a:rPr kumimoji="1" lang="ja-JP"/>
              <a:t>第 4 レベル</a:t>
            </a:r>
          </a:p>
          <a:p>
            <a:pPr lvl="4"/>
            <a:r>
              <a:rPr kumimoji="1" lang="ja-JP"/>
              <a:t>第 5 レベル</a:t>
            </a:r>
          </a:p>
        </p:txBody>
      </p:sp>
      <p:sp>
        <p:nvSpPr>
          <p:cNvPr id="6" name="フッター プレースホルダー 5"/>
          <p:cNvSpPr>
            <a:spLocks noGrp="1"/>
          </p:cNvSpPr>
          <p:nvPr>
            <p:ph type="ftr" sz="quarter" idx="4"/>
          </p:nvPr>
        </p:nvSpPr>
        <p:spPr>
          <a:xfrm>
            <a:off x="1" y="9721108"/>
            <a:ext cx="3076364" cy="513507"/>
          </a:xfrm>
          <a:prstGeom prst="rect">
            <a:avLst/>
          </a:prstGeom>
        </p:spPr>
        <p:txBody>
          <a:bodyPr vert="horz" lIns="95471" tIns="47736" rIns="95471" bIns="47736" rtlCol="0" anchor="b"/>
          <a:lstStyle>
            <a:lvl1pPr algn="l" latinLnBrk="0">
              <a:defRPr kumimoji="1" lang="ja-JP" sz="1300"/>
            </a:lvl1pPr>
          </a:lstStyle>
          <a:p>
            <a:endParaRPr kumimoji="1" lang="ja-JP"/>
          </a:p>
        </p:txBody>
      </p:sp>
      <p:sp>
        <p:nvSpPr>
          <p:cNvPr id="7" name="スライド番号プレースホルダー 6"/>
          <p:cNvSpPr>
            <a:spLocks noGrp="1"/>
          </p:cNvSpPr>
          <p:nvPr>
            <p:ph type="sldNum" sz="quarter" idx="5"/>
          </p:nvPr>
        </p:nvSpPr>
        <p:spPr>
          <a:xfrm>
            <a:off x="4021296" y="9721108"/>
            <a:ext cx="3076364" cy="513507"/>
          </a:xfrm>
          <a:prstGeom prst="rect">
            <a:avLst/>
          </a:prstGeom>
        </p:spPr>
        <p:txBody>
          <a:bodyPr vert="horz" lIns="95471" tIns="47736" rIns="95471" bIns="47736" rtlCol="0" anchor="b"/>
          <a:lstStyle>
            <a:lvl1pPr algn="r" latinLnBrk="0">
              <a:defRPr kumimoji="1" lang="ja-JP" sz="1300"/>
            </a:lvl1pPr>
          </a:lstStyle>
          <a:p>
            <a:fld id="{7FB667E1-E601-4AAF-B95C-B25720D70A60}" type="slidenum">
              <a:t>‹#›</a:t>
            </a:fld>
            <a:endParaRPr kumimoji="1" lang="ja-JP"/>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lang="ja-JP" sz="1200" kern="1200">
        <a:solidFill>
          <a:schemeClr val="tx1"/>
        </a:solidFill>
        <a:latin typeface="+mn-lt"/>
        <a:ea typeface="+mn-ea"/>
        <a:cs typeface="+mn-cs"/>
      </a:defRPr>
    </a:lvl1pPr>
    <a:lvl2pPr marL="457200" algn="l" defTabSz="914400" rtl="0" eaLnBrk="1" latinLnBrk="0" hangingPunct="1">
      <a:defRPr kumimoji="1" lang="ja-JP" sz="1200" kern="1200">
        <a:solidFill>
          <a:schemeClr val="tx1"/>
        </a:solidFill>
        <a:latin typeface="+mn-lt"/>
        <a:ea typeface="+mn-ea"/>
        <a:cs typeface="+mn-cs"/>
      </a:defRPr>
    </a:lvl2pPr>
    <a:lvl3pPr marL="914400" algn="l" defTabSz="914400" rtl="0" eaLnBrk="1" latinLnBrk="0" hangingPunct="1">
      <a:defRPr kumimoji="1" lang="ja-JP" sz="1200" kern="1200">
        <a:solidFill>
          <a:schemeClr val="tx1"/>
        </a:solidFill>
        <a:latin typeface="+mn-lt"/>
        <a:ea typeface="+mn-ea"/>
        <a:cs typeface="+mn-cs"/>
      </a:defRPr>
    </a:lvl3pPr>
    <a:lvl4pPr marL="1371600" algn="l" defTabSz="914400" rtl="0" eaLnBrk="1" latinLnBrk="0" hangingPunct="1">
      <a:defRPr kumimoji="1" lang="ja-JP" sz="1200" kern="1200">
        <a:solidFill>
          <a:schemeClr val="tx1"/>
        </a:solidFill>
        <a:latin typeface="+mn-lt"/>
        <a:ea typeface="+mn-ea"/>
        <a:cs typeface="+mn-cs"/>
      </a:defRPr>
    </a:lvl4pPr>
    <a:lvl5pPr marL="1828800" algn="l" defTabSz="914400" rtl="0" eaLnBrk="1" latinLnBrk="0" hangingPunct="1">
      <a:defRPr kumimoji="1" lang="ja-JP" sz="1200" kern="1200">
        <a:solidFill>
          <a:schemeClr val="tx1"/>
        </a:solidFill>
        <a:latin typeface="+mn-lt"/>
        <a:ea typeface="+mn-ea"/>
        <a:cs typeface="+mn-cs"/>
      </a:defRPr>
    </a:lvl5pPr>
    <a:lvl6pPr marL="2286000" algn="l" defTabSz="914400" rtl="0" eaLnBrk="1" latinLnBrk="0" hangingPunct="1">
      <a:defRPr kumimoji="1" lang="ja-JP" sz="1200" kern="1200">
        <a:solidFill>
          <a:schemeClr val="tx1"/>
        </a:solidFill>
        <a:latin typeface="+mn-lt"/>
        <a:ea typeface="+mn-ea"/>
        <a:cs typeface="+mn-cs"/>
      </a:defRPr>
    </a:lvl6pPr>
    <a:lvl7pPr marL="2743200" algn="l" defTabSz="914400" rtl="0" eaLnBrk="1" latinLnBrk="0" hangingPunct="1">
      <a:defRPr kumimoji="1" lang="ja-JP" sz="1200" kern="1200">
        <a:solidFill>
          <a:schemeClr val="tx1"/>
        </a:solidFill>
        <a:latin typeface="+mn-lt"/>
        <a:ea typeface="+mn-ea"/>
        <a:cs typeface="+mn-cs"/>
      </a:defRPr>
    </a:lvl7pPr>
    <a:lvl8pPr marL="3200400" algn="l" defTabSz="914400" rtl="0" eaLnBrk="1" latinLnBrk="0" hangingPunct="1">
      <a:defRPr kumimoji="1" lang="ja-JP" sz="1200" kern="1200">
        <a:solidFill>
          <a:schemeClr val="tx1"/>
        </a:solidFill>
        <a:latin typeface="+mn-lt"/>
        <a:ea typeface="+mn-ea"/>
        <a:cs typeface="+mn-cs"/>
      </a:defRPr>
    </a:lvl8pPr>
    <a:lvl9pPr marL="3657600" algn="l" defTabSz="914400" rtl="0" eaLnBrk="1" latinLnBrk="0" hangingPunct="1">
      <a:defRPr kumimoji="1" lang="ja-JP"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Pr>
        <a:gradFill>
          <a:gsLst>
            <a:gs pos="100000">
              <a:schemeClr val="accent1">
                <a:lumMod val="20000"/>
                <a:lumOff val="80000"/>
                <a:alpha val="86000"/>
              </a:schemeClr>
            </a:gs>
            <a:gs pos="42000">
              <a:schemeClr val="bg1">
                <a:alpha val="40000"/>
              </a:schemeClr>
            </a:gs>
            <a:gs pos="0">
              <a:schemeClr val="accent1">
                <a:lumMod val="20000"/>
                <a:lumOff val="80000"/>
                <a:alpha val="85000"/>
              </a:schemeClr>
            </a:gs>
            <a:gs pos="75000">
              <a:schemeClr val="bg1">
                <a:alpha val="40000"/>
              </a:schemeClr>
            </a:gs>
          </a:gsLst>
          <a:lin ang="5400000" scaled="0"/>
        </a:gradFill>
        <a:effectLst/>
      </p:bgPr>
    </p:bg>
    <p:spTree>
      <p:nvGrpSpPr>
        <p:cNvPr id="1" name=""/>
        <p:cNvGrpSpPr/>
        <p:nvPr/>
      </p:nvGrpSpPr>
      <p:grpSpPr>
        <a:xfrm>
          <a:off x="0" y="0"/>
          <a:ext cx="0" cy="0"/>
          <a:chOff x="0" y="0"/>
          <a:chExt cx="0" cy="0"/>
        </a:xfrm>
      </p:grpSpPr>
      <p:grpSp>
        <p:nvGrpSpPr>
          <p:cNvPr id="6" name="グループ 5"/>
          <p:cNvGrpSpPr/>
          <p:nvPr/>
        </p:nvGrpSpPr>
        <p:grpSpPr>
          <a:xfrm>
            <a:off x="0" y="0"/>
            <a:ext cx="12188825" cy="713232"/>
            <a:chOff x="0" y="0"/>
            <a:chExt cx="12188825" cy="713232"/>
          </a:xfrm>
        </p:grpSpPr>
        <p:sp>
          <p:nvSpPr>
            <p:cNvPr id="7" name="長方形 6"/>
            <p:cNvSpPr/>
            <p:nvPr/>
          </p:nvSpPr>
          <p:spPr>
            <a:xfrm flipV="1">
              <a:off x="0" y="73152"/>
              <a:ext cx="12188825" cy="640080"/>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p>
          </p:txBody>
        </p:sp>
        <p:sp>
          <p:nvSpPr>
            <p:cNvPr id="10" name="長方形 9"/>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p>
          </p:txBody>
        </p:sp>
      </p:grpSp>
      <p:grpSp>
        <p:nvGrpSpPr>
          <p:cNvPr id="11" name="グループ 10"/>
          <p:cNvGrpSpPr/>
          <p:nvPr/>
        </p:nvGrpSpPr>
        <p:grpSpPr>
          <a:xfrm>
            <a:off x="0" y="0"/>
            <a:ext cx="713232" cy="6858000"/>
            <a:chOff x="0" y="0"/>
            <a:chExt cx="713232" cy="6858000"/>
          </a:xfrm>
        </p:grpSpPr>
        <p:sp>
          <p:nvSpPr>
            <p:cNvPr id="12" name="長方形 11"/>
            <p:cNvSpPr/>
            <p:nvPr/>
          </p:nvSpPr>
          <p:spPr>
            <a:xfrm flipH="1">
              <a:off x="73152" y="0"/>
              <a:ext cx="640080" cy="6858000"/>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p>
          </p:txBody>
        </p:sp>
        <p:sp>
          <p:nvSpPr>
            <p:cNvPr id="13" name="長方形 12"/>
            <p:cNvSpPr/>
            <p:nvPr/>
          </p:nvSpPr>
          <p:spPr>
            <a:xfrm flipH="1">
              <a:off x="0" y="0"/>
              <a:ext cx="202718" cy="6858000"/>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p>
          </p:txBody>
        </p:sp>
      </p:grpSp>
      <p:grpSp>
        <p:nvGrpSpPr>
          <p:cNvPr id="14" name="グループ 13"/>
          <p:cNvGrpSpPr/>
          <p:nvPr/>
        </p:nvGrpSpPr>
        <p:grpSpPr>
          <a:xfrm>
            <a:off x="11476762" y="0"/>
            <a:ext cx="746886" cy="6858000"/>
            <a:chOff x="11476762" y="0"/>
            <a:chExt cx="746886" cy="6858000"/>
          </a:xfrm>
        </p:grpSpPr>
        <p:sp>
          <p:nvSpPr>
            <p:cNvPr id="15" name="長方形 14"/>
            <p:cNvSpPr/>
            <p:nvPr/>
          </p:nvSpPr>
          <p:spPr>
            <a:xfrm flipH="1">
              <a:off x="11476762" y="0"/>
              <a:ext cx="640080" cy="6858000"/>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p>
          </p:txBody>
        </p:sp>
        <p:sp>
          <p:nvSpPr>
            <p:cNvPr id="16" name="長方形 15"/>
            <p:cNvSpPr/>
            <p:nvPr/>
          </p:nvSpPr>
          <p:spPr>
            <a:xfrm flipH="1">
              <a:off x="12020930" y="0"/>
              <a:ext cx="202718" cy="6858000"/>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p>
          </p:txBody>
        </p:sp>
      </p:grpSp>
      <p:grpSp>
        <p:nvGrpSpPr>
          <p:cNvPr id="17" name="グループ 16"/>
          <p:cNvGrpSpPr/>
          <p:nvPr/>
        </p:nvGrpSpPr>
        <p:grpSpPr>
          <a:xfrm flipV="1">
            <a:off x="0" y="6144768"/>
            <a:ext cx="12188825" cy="713232"/>
            <a:chOff x="0" y="0"/>
            <a:chExt cx="12188825" cy="713232"/>
          </a:xfrm>
        </p:grpSpPr>
        <p:sp>
          <p:nvSpPr>
            <p:cNvPr id="18" name="長方形 17"/>
            <p:cNvSpPr/>
            <p:nvPr/>
          </p:nvSpPr>
          <p:spPr>
            <a:xfrm flipV="1">
              <a:off x="0" y="73152"/>
              <a:ext cx="12188825" cy="640080"/>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p>
          </p:txBody>
        </p:sp>
        <p:sp>
          <p:nvSpPr>
            <p:cNvPr id="19" name="長方形 18"/>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p>
          </p:txBody>
        </p:sp>
      </p:grpSp>
      <p:sp>
        <p:nvSpPr>
          <p:cNvPr id="2" name="タイトル 1"/>
          <p:cNvSpPr>
            <a:spLocks noGrp="1"/>
          </p:cNvSpPr>
          <p:nvPr>
            <p:ph type="ctrTitle"/>
          </p:nvPr>
        </p:nvSpPr>
        <p:spPr>
          <a:xfrm>
            <a:off x="1295400" y="1188720"/>
            <a:ext cx="9601200" cy="2514600"/>
          </a:xfrm>
        </p:spPr>
        <p:txBody>
          <a:bodyPr anchor="b">
            <a:noAutofit/>
          </a:bodyPr>
          <a:lstStyle>
            <a:lvl1pPr algn="ctr" latinLnBrk="0">
              <a:defRPr kumimoji="1" lang="ja-JP" sz="6000"/>
            </a:lvl1pPr>
          </a:lstStyle>
          <a:p>
            <a:r>
              <a:rPr kumimoji="1" lang="ja-JP" altLang="en-US"/>
              <a:t>マスター タイトルの書式設定</a:t>
            </a:r>
            <a:endParaRPr kumimoji="1" lang="ja-JP" dirty="0"/>
          </a:p>
        </p:txBody>
      </p:sp>
      <p:sp>
        <p:nvSpPr>
          <p:cNvPr id="3" name="サブタイトル 2"/>
          <p:cNvSpPr>
            <a:spLocks noGrp="1"/>
          </p:cNvSpPr>
          <p:nvPr>
            <p:ph type="subTitle" idx="1"/>
          </p:nvPr>
        </p:nvSpPr>
        <p:spPr>
          <a:xfrm>
            <a:off x="1295400" y="3749040"/>
            <a:ext cx="9601200" cy="914400"/>
          </a:xfrm>
        </p:spPr>
        <p:txBody>
          <a:bodyPr>
            <a:normAutofit/>
          </a:bodyPr>
          <a:lstStyle>
            <a:lvl1pPr marL="0" indent="0" algn="ctr" latinLnBrk="0">
              <a:spcBef>
                <a:spcPts val="0"/>
              </a:spcBef>
              <a:buNone/>
              <a:defRPr kumimoji="1" lang="ja-JP" sz="2400" cap="all" baseline="0"/>
            </a:lvl1pPr>
            <a:lvl2pPr marL="457200" indent="0" algn="ctr" latinLnBrk="0">
              <a:buNone/>
              <a:defRPr kumimoji="1" lang="ja-JP" sz="2800"/>
            </a:lvl2pPr>
            <a:lvl3pPr marL="914400" indent="0" algn="ctr" latinLnBrk="0">
              <a:buNone/>
              <a:defRPr kumimoji="1" lang="ja-JP" sz="2400"/>
            </a:lvl3pPr>
            <a:lvl4pPr marL="1371600" indent="0" algn="ctr" latinLnBrk="0">
              <a:buNone/>
              <a:defRPr kumimoji="1" lang="ja-JP" sz="2000"/>
            </a:lvl4pPr>
            <a:lvl5pPr marL="1828800" indent="0" algn="ctr" latinLnBrk="0">
              <a:buNone/>
              <a:defRPr kumimoji="1" lang="ja-JP" sz="2000"/>
            </a:lvl5pPr>
            <a:lvl6pPr marL="2286000" indent="0" algn="ctr" latinLnBrk="0">
              <a:buNone/>
              <a:defRPr kumimoji="1" lang="ja-JP" sz="2000"/>
            </a:lvl6pPr>
            <a:lvl7pPr marL="2743200" indent="0" algn="ctr" latinLnBrk="0">
              <a:buNone/>
              <a:defRPr kumimoji="1" lang="ja-JP" sz="2000"/>
            </a:lvl7pPr>
            <a:lvl8pPr marL="3200400" indent="0" algn="ctr" latinLnBrk="0">
              <a:buNone/>
              <a:defRPr kumimoji="1" lang="ja-JP" sz="2000"/>
            </a:lvl8pPr>
            <a:lvl9pPr marL="3657600" indent="0" algn="ctr" latinLnBrk="0">
              <a:buNone/>
              <a:defRPr kumimoji="1" lang="ja-JP" sz="2000"/>
            </a:lvl9pPr>
          </a:lstStyle>
          <a:p>
            <a:r>
              <a:rPr kumimoji="1" lang="ja-JP" altLang="en-US"/>
              <a:t>マスター サブタイトルの書式設定</a:t>
            </a:r>
            <a:endParaRPr kumimoji="1" lang="ja-JP" dirty="0"/>
          </a:p>
        </p:txBody>
      </p:sp>
    </p:spTree>
    <p:extLst>
      <p:ext uri="{BB962C8B-B14F-4D97-AF65-F5344CB8AC3E}">
        <p14:creationId xmlns:p14="http://schemas.microsoft.com/office/powerpoint/2010/main" val="3382882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endParaRPr kumimoji="1" lang="ja-JP"/>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p>
        </p:txBody>
      </p:sp>
      <p:sp>
        <p:nvSpPr>
          <p:cNvPr id="4" name="日付プレースホルダー 3"/>
          <p:cNvSpPr>
            <a:spLocks noGrp="1"/>
          </p:cNvSpPr>
          <p:nvPr>
            <p:ph type="dt" sz="half" idx="10"/>
          </p:nvPr>
        </p:nvSpPr>
        <p:spPr/>
        <p:txBody>
          <a:bodyPr/>
          <a:lstStyle/>
          <a:p>
            <a:fld id="{9E583DDF-CA54-461A-A486-592D2374C532}" type="datetimeFigureOut">
              <a:t>2024/1/9</a:t>
            </a:fld>
            <a:endParaRPr kumimoji="1" lang="ja-JP"/>
          </a:p>
        </p:txBody>
      </p:sp>
      <p:sp>
        <p:nvSpPr>
          <p:cNvPr id="5" name="フッター プレースホルダー 4"/>
          <p:cNvSpPr>
            <a:spLocks noGrp="1"/>
          </p:cNvSpPr>
          <p:nvPr>
            <p:ph type="ftr" sz="quarter" idx="11"/>
          </p:nvPr>
        </p:nvSpPr>
        <p:spPr/>
        <p:txBody>
          <a:bodyPr/>
          <a:lstStyle/>
          <a:p>
            <a:endParaRPr kumimoji="1" lang="ja-JP"/>
          </a:p>
        </p:txBody>
      </p:sp>
      <p:sp>
        <p:nvSpPr>
          <p:cNvPr id="6" name="スライド番号プレースホルダー 5"/>
          <p:cNvSpPr>
            <a:spLocks noGrp="1"/>
          </p:cNvSpPr>
          <p:nvPr>
            <p:ph type="sldNum" sz="quarter" idx="12"/>
          </p:nvPr>
        </p:nvSpPr>
        <p:spPr/>
        <p:txBody>
          <a:bodyPr/>
          <a:lstStyle/>
          <a:p>
            <a:fld id="{CA8D9AD5-F248-4919-864A-CFD76CC027D6}" type="slidenum">
              <a:t>‹#›</a:t>
            </a:fld>
            <a:endParaRPr kumimoji="1" lang="ja-JP"/>
          </a:p>
        </p:txBody>
      </p:sp>
    </p:spTree>
    <p:extLst>
      <p:ext uri="{BB962C8B-B14F-4D97-AF65-F5344CB8AC3E}">
        <p14:creationId xmlns:p14="http://schemas.microsoft.com/office/powerpoint/2010/main" val="3338572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274638"/>
            <a:ext cx="2628900" cy="5897562"/>
          </a:xfrm>
        </p:spPr>
        <p:txBody>
          <a:bodyPr vert="eaVert"/>
          <a:lstStyle/>
          <a:p>
            <a:r>
              <a:rPr kumimoji="1" lang="ja-JP" altLang="en-US"/>
              <a:t>マスター タイトルの書式設定</a:t>
            </a:r>
            <a:endParaRPr kumimoji="1" lang="ja-JP"/>
          </a:p>
        </p:txBody>
      </p:sp>
      <p:sp>
        <p:nvSpPr>
          <p:cNvPr id="3" name="縦書きテキスト プレースホルダー 2"/>
          <p:cNvSpPr>
            <a:spLocks noGrp="1"/>
          </p:cNvSpPr>
          <p:nvPr>
            <p:ph type="body" orient="vert" idx="1"/>
          </p:nvPr>
        </p:nvSpPr>
        <p:spPr>
          <a:xfrm>
            <a:off x="838200" y="274638"/>
            <a:ext cx="7734300" cy="5897562"/>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p>
        </p:txBody>
      </p:sp>
      <p:sp>
        <p:nvSpPr>
          <p:cNvPr id="4" name="日付プレースホルダー 3"/>
          <p:cNvSpPr>
            <a:spLocks noGrp="1"/>
          </p:cNvSpPr>
          <p:nvPr>
            <p:ph type="dt" sz="half" idx="10"/>
          </p:nvPr>
        </p:nvSpPr>
        <p:spPr/>
        <p:txBody>
          <a:bodyPr/>
          <a:lstStyle/>
          <a:p>
            <a:fld id="{9E583DDF-CA54-461A-A486-592D2374C532}" type="datetimeFigureOut">
              <a:t>2024/1/9</a:t>
            </a:fld>
            <a:endParaRPr kumimoji="1" lang="ja-JP"/>
          </a:p>
        </p:txBody>
      </p:sp>
      <p:sp>
        <p:nvSpPr>
          <p:cNvPr id="5" name="フッター プレースホルダー 4"/>
          <p:cNvSpPr>
            <a:spLocks noGrp="1"/>
          </p:cNvSpPr>
          <p:nvPr>
            <p:ph type="ftr" sz="quarter" idx="11"/>
          </p:nvPr>
        </p:nvSpPr>
        <p:spPr/>
        <p:txBody>
          <a:bodyPr/>
          <a:lstStyle/>
          <a:p>
            <a:endParaRPr kumimoji="1" lang="ja-JP"/>
          </a:p>
        </p:txBody>
      </p:sp>
      <p:sp>
        <p:nvSpPr>
          <p:cNvPr id="6" name="スライド番号プレースホルダー 5"/>
          <p:cNvSpPr>
            <a:spLocks noGrp="1"/>
          </p:cNvSpPr>
          <p:nvPr>
            <p:ph type="sldNum" sz="quarter" idx="12"/>
          </p:nvPr>
        </p:nvSpPr>
        <p:spPr/>
        <p:txBody>
          <a:bodyPr/>
          <a:lstStyle/>
          <a:p>
            <a:fld id="{CA8D9AD5-F248-4919-864A-CFD76CC027D6}" type="slidenum">
              <a:t>‹#›</a:t>
            </a:fld>
            <a:endParaRPr kumimoji="1" lang="ja-JP"/>
          </a:p>
        </p:txBody>
      </p:sp>
    </p:spTree>
    <p:extLst>
      <p:ext uri="{BB962C8B-B14F-4D97-AF65-F5344CB8AC3E}">
        <p14:creationId xmlns:p14="http://schemas.microsoft.com/office/powerpoint/2010/main" val="2751558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endParaRPr kumimoji="1" lang="ja-JP" dirty="0"/>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dirty="0"/>
          </a:p>
        </p:txBody>
      </p:sp>
      <p:sp>
        <p:nvSpPr>
          <p:cNvPr id="4" name="日付プレースホルダー 3"/>
          <p:cNvSpPr>
            <a:spLocks noGrp="1"/>
          </p:cNvSpPr>
          <p:nvPr>
            <p:ph type="dt" sz="half" idx="10"/>
          </p:nvPr>
        </p:nvSpPr>
        <p:spPr/>
        <p:txBody>
          <a:bodyPr/>
          <a:lstStyle/>
          <a:p>
            <a:fld id="{9E583DDF-CA54-461A-A486-592D2374C532}" type="datetimeFigureOut">
              <a:t>2024/1/9</a:t>
            </a:fld>
            <a:endParaRPr kumimoji="1" lang="ja-JP"/>
          </a:p>
        </p:txBody>
      </p:sp>
      <p:sp>
        <p:nvSpPr>
          <p:cNvPr id="5" name="フッター プレースホルダー 4"/>
          <p:cNvSpPr>
            <a:spLocks noGrp="1"/>
          </p:cNvSpPr>
          <p:nvPr>
            <p:ph type="ftr" sz="quarter" idx="11"/>
          </p:nvPr>
        </p:nvSpPr>
        <p:spPr/>
        <p:txBody>
          <a:bodyPr/>
          <a:lstStyle/>
          <a:p>
            <a:endParaRPr kumimoji="1" lang="ja-JP"/>
          </a:p>
        </p:txBody>
      </p:sp>
      <p:sp>
        <p:nvSpPr>
          <p:cNvPr id="6" name="スライド番号プレースホルダー 5"/>
          <p:cNvSpPr>
            <a:spLocks noGrp="1"/>
          </p:cNvSpPr>
          <p:nvPr>
            <p:ph type="sldNum" sz="quarter" idx="12"/>
          </p:nvPr>
        </p:nvSpPr>
        <p:spPr/>
        <p:txBody>
          <a:bodyPr/>
          <a:lstStyle/>
          <a:p>
            <a:fld id="{CA8D9AD5-F248-4919-864A-CFD76CC027D6}" type="slidenum">
              <a:t>‹#›</a:t>
            </a:fld>
            <a:endParaRPr kumimoji="1" lang="ja-JP"/>
          </a:p>
        </p:txBody>
      </p:sp>
    </p:spTree>
    <p:extLst>
      <p:ext uri="{BB962C8B-B14F-4D97-AF65-F5344CB8AC3E}">
        <p14:creationId xmlns:p14="http://schemas.microsoft.com/office/powerpoint/2010/main" val="4159342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grpSp>
        <p:nvGrpSpPr>
          <p:cNvPr id="8" name="グループ 7"/>
          <p:cNvGrpSpPr/>
          <p:nvPr/>
        </p:nvGrpSpPr>
        <p:grpSpPr>
          <a:xfrm flipV="1">
            <a:off x="0" y="6309360"/>
            <a:ext cx="12188825" cy="548640"/>
            <a:chOff x="0" y="0"/>
            <a:chExt cx="12188825" cy="713232"/>
          </a:xfrm>
        </p:grpSpPr>
        <p:sp>
          <p:nvSpPr>
            <p:cNvPr id="9" name="長方形 8"/>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p>
          </p:txBody>
        </p:sp>
        <p:sp>
          <p:nvSpPr>
            <p:cNvPr id="10" name="長方形 9"/>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p>
          </p:txBody>
        </p:sp>
      </p:grpSp>
      <p:grpSp>
        <p:nvGrpSpPr>
          <p:cNvPr id="11" name="グループ 10"/>
          <p:cNvGrpSpPr/>
          <p:nvPr/>
        </p:nvGrpSpPr>
        <p:grpSpPr>
          <a:xfrm>
            <a:off x="16736" y="0"/>
            <a:ext cx="12188825" cy="548640"/>
            <a:chOff x="0" y="0"/>
            <a:chExt cx="12188825" cy="713232"/>
          </a:xfrm>
        </p:grpSpPr>
        <p:sp>
          <p:nvSpPr>
            <p:cNvPr id="12" name="長方形 11"/>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p>
          </p:txBody>
        </p:sp>
        <p:sp>
          <p:nvSpPr>
            <p:cNvPr id="13" name="長方形 12"/>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p>
          </p:txBody>
        </p:sp>
      </p:grpSp>
      <p:sp>
        <p:nvSpPr>
          <p:cNvPr id="4" name="日付プレースホルダー 3"/>
          <p:cNvSpPr>
            <a:spLocks noGrp="1"/>
          </p:cNvSpPr>
          <p:nvPr>
            <p:ph type="dt" sz="half" idx="10"/>
          </p:nvPr>
        </p:nvSpPr>
        <p:spPr/>
        <p:txBody>
          <a:bodyPr/>
          <a:lstStyle/>
          <a:p>
            <a:fld id="{9E583DDF-CA54-461A-A486-592D2374C532}" type="datetimeFigureOut">
              <a:t>2024/1/9</a:t>
            </a:fld>
            <a:endParaRPr kumimoji="1" lang="ja-JP"/>
          </a:p>
        </p:txBody>
      </p:sp>
      <p:sp>
        <p:nvSpPr>
          <p:cNvPr id="5" name="フッター プレースホルダー 4"/>
          <p:cNvSpPr>
            <a:spLocks noGrp="1"/>
          </p:cNvSpPr>
          <p:nvPr>
            <p:ph type="ftr" sz="quarter" idx="11"/>
          </p:nvPr>
        </p:nvSpPr>
        <p:spPr/>
        <p:txBody>
          <a:bodyPr/>
          <a:lstStyle/>
          <a:p>
            <a:endParaRPr kumimoji="1" lang="ja-JP"/>
          </a:p>
        </p:txBody>
      </p:sp>
      <p:sp>
        <p:nvSpPr>
          <p:cNvPr id="6" name="スライド番号プレースホルダー 5"/>
          <p:cNvSpPr>
            <a:spLocks noGrp="1"/>
          </p:cNvSpPr>
          <p:nvPr>
            <p:ph type="sldNum" sz="quarter" idx="12"/>
          </p:nvPr>
        </p:nvSpPr>
        <p:spPr/>
        <p:txBody>
          <a:bodyPr/>
          <a:lstStyle/>
          <a:p>
            <a:fld id="{CA8D9AD5-F248-4919-864A-CFD76CC027D6}" type="slidenum">
              <a:t>‹#›</a:t>
            </a:fld>
            <a:endParaRPr kumimoji="1" lang="ja-JP"/>
          </a:p>
        </p:txBody>
      </p:sp>
      <p:sp>
        <p:nvSpPr>
          <p:cNvPr id="2" name="タイトル 1"/>
          <p:cNvSpPr>
            <a:spLocks noGrp="1"/>
          </p:cNvSpPr>
          <p:nvPr>
            <p:ph type="title"/>
          </p:nvPr>
        </p:nvSpPr>
        <p:spPr>
          <a:xfrm>
            <a:off x="1295400" y="1188720"/>
            <a:ext cx="9601200" cy="2514600"/>
          </a:xfrm>
        </p:spPr>
        <p:txBody>
          <a:bodyPr anchor="b">
            <a:normAutofit/>
          </a:bodyPr>
          <a:lstStyle>
            <a:lvl1pPr algn="ctr" latinLnBrk="0">
              <a:defRPr kumimoji="1" lang="ja-JP" sz="5400" b="0">
                <a:solidFill>
                  <a:schemeClr val="tx1">
                    <a:lumMod val="75000"/>
                  </a:schemeClr>
                </a:solidFill>
              </a:defRPr>
            </a:lvl1pPr>
          </a:lstStyle>
          <a:p>
            <a:r>
              <a:rPr kumimoji="1" lang="ja-JP" altLang="en-US"/>
              <a:t>マスター タイトルの書式設定</a:t>
            </a:r>
            <a:endParaRPr kumimoji="1" lang="ja-JP"/>
          </a:p>
        </p:txBody>
      </p:sp>
      <p:sp>
        <p:nvSpPr>
          <p:cNvPr id="3" name="テキスト プレースホルダー 2"/>
          <p:cNvSpPr>
            <a:spLocks noGrp="1"/>
          </p:cNvSpPr>
          <p:nvPr>
            <p:ph type="body" idx="1"/>
          </p:nvPr>
        </p:nvSpPr>
        <p:spPr>
          <a:xfrm>
            <a:off x="1295400" y="3749040"/>
            <a:ext cx="9601200" cy="914400"/>
          </a:xfrm>
        </p:spPr>
        <p:txBody>
          <a:bodyPr anchor="t"/>
          <a:lstStyle>
            <a:lvl1pPr marL="0" indent="0" algn="ctr" latinLnBrk="0">
              <a:spcBef>
                <a:spcPts val="0"/>
              </a:spcBef>
              <a:buNone/>
              <a:defRPr kumimoji="1" lang="ja-JP" sz="2000" cap="all" baseline="0">
                <a:solidFill>
                  <a:schemeClr val="tx1"/>
                </a:solidFill>
              </a:defRPr>
            </a:lvl1pPr>
            <a:lvl2pPr marL="457200" indent="0" latinLnBrk="0">
              <a:buNone/>
              <a:defRPr kumimoji="1" lang="ja-JP" sz="1800">
                <a:solidFill>
                  <a:schemeClr val="tx1">
                    <a:tint val="75000"/>
                  </a:schemeClr>
                </a:solidFill>
              </a:defRPr>
            </a:lvl2pPr>
            <a:lvl3pPr marL="914400" indent="0" latinLnBrk="0">
              <a:buNone/>
              <a:defRPr kumimoji="1" lang="ja-JP" sz="1600">
                <a:solidFill>
                  <a:schemeClr val="tx1">
                    <a:tint val="75000"/>
                  </a:schemeClr>
                </a:solidFill>
              </a:defRPr>
            </a:lvl3pPr>
            <a:lvl4pPr marL="1371600" indent="0" latinLnBrk="0">
              <a:buNone/>
              <a:defRPr kumimoji="1" lang="ja-JP" sz="1400">
                <a:solidFill>
                  <a:schemeClr val="tx1">
                    <a:tint val="75000"/>
                  </a:schemeClr>
                </a:solidFill>
              </a:defRPr>
            </a:lvl4pPr>
            <a:lvl5pPr marL="1828800" indent="0" latinLnBrk="0">
              <a:buNone/>
              <a:defRPr kumimoji="1" lang="ja-JP" sz="1400">
                <a:solidFill>
                  <a:schemeClr val="tx1">
                    <a:tint val="75000"/>
                  </a:schemeClr>
                </a:solidFill>
              </a:defRPr>
            </a:lvl5pPr>
            <a:lvl6pPr marL="2286000" indent="0" latinLnBrk="0">
              <a:buNone/>
              <a:defRPr kumimoji="1" lang="ja-JP" sz="1400">
                <a:solidFill>
                  <a:schemeClr val="tx1">
                    <a:tint val="75000"/>
                  </a:schemeClr>
                </a:solidFill>
              </a:defRPr>
            </a:lvl6pPr>
            <a:lvl7pPr marL="2743200" indent="0" latinLnBrk="0">
              <a:buNone/>
              <a:defRPr kumimoji="1" lang="ja-JP" sz="1400">
                <a:solidFill>
                  <a:schemeClr val="tx1">
                    <a:tint val="75000"/>
                  </a:schemeClr>
                </a:solidFill>
              </a:defRPr>
            </a:lvl7pPr>
            <a:lvl8pPr marL="3200400" indent="0" latinLnBrk="0">
              <a:buNone/>
              <a:defRPr kumimoji="1" lang="ja-JP" sz="1400">
                <a:solidFill>
                  <a:schemeClr val="tx1">
                    <a:tint val="75000"/>
                  </a:schemeClr>
                </a:solidFill>
              </a:defRPr>
            </a:lvl8pPr>
            <a:lvl9pPr marL="3657600" indent="0" latinLnBrk="0">
              <a:buNone/>
              <a:defRPr kumimoji="1" lang="ja-JP" sz="1400">
                <a:solidFill>
                  <a:schemeClr val="tx1">
                    <a:tint val="75000"/>
                  </a:schemeClr>
                </a:solidFill>
              </a:defRPr>
            </a:lvl9pPr>
          </a:lstStyle>
          <a:p>
            <a:pPr lvl="0"/>
            <a:r>
              <a:rPr kumimoji="1" lang="ja-JP" altLang="en-US"/>
              <a:t>マスター テキストの書式設定</a:t>
            </a:r>
          </a:p>
        </p:txBody>
      </p:sp>
    </p:spTree>
    <p:extLst>
      <p:ext uri="{BB962C8B-B14F-4D97-AF65-F5344CB8AC3E}">
        <p14:creationId xmlns:p14="http://schemas.microsoft.com/office/powerpoint/2010/main" val="2715843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endParaRPr kumimoji="1" lang="ja-JP"/>
          </a:p>
        </p:txBody>
      </p:sp>
      <p:sp>
        <p:nvSpPr>
          <p:cNvPr id="3" name="コンテンツ プレースホルダー 2"/>
          <p:cNvSpPr>
            <a:spLocks noGrp="1"/>
          </p:cNvSpPr>
          <p:nvPr>
            <p:ph sz="half" idx="1"/>
          </p:nvPr>
        </p:nvSpPr>
        <p:spPr>
          <a:xfrm>
            <a:off x="1341120" y="1673352"/>
            <a:ext cx="4572000" cy="4343400"/>
          </a:xfrm>
        </p:spPr>
        <p:txBody>
          <a:bodyPr>
            <a:normAutofit/>
          </a:bodyPr>
          <a:lstStyle>
            <a:lvl1pPr latinLnBrk="0">
              <a:defRPr kumimoji="1" lang="ja-JP" sz="2000"/>
            </a:lvl1pPr>
            <a:lvl2pPr latinLnBrk="0">
              <a:defRPr kumimoji="1" lang="ja-JP" sz="1800"/>
            </a:lvl2pPr>
            <a:lvl3pPr latinLnBrk="0">
              <a:defRPr kumimoji="1" lang="ja-JP" sz="1600"/>
            </a:lvl3pPr>
            <a:lvl4pPr latinLnBrk="0">
              <a:defRPr kumimoji="1" lang="ja-JP" sz="1400"/>
            </a:lvl4pPr>
            <a:lvl5pPr latinLnBrk="0">
              <a:defRPr kumimoji="1" lang="ja-JP" sz="1400"/>
            </a:lvl5pPr>
            <a:lvl6pPr latinLnBrk="0">
              <a:defRPr kumimoji="1" lang="ja-JP" sz="1400"/>
            </a:lvl6pPr>
            <a:lvl7pPr latinLnBrk="0">
              <a:defRPr kumimoji="1" lang="ja-JP" sz="1400"/>
            </a:lvl7pPr>
            <a:lvl8pPr latinLnBrk="0">
              <a:defRPr kumimoji="1" lang="ja-JP" sz="1400"/>
            </a:lvl8pPr>
            <a:lvl9pPr latinLnBrk="0">
              <a:defRPr kumimoji="1" lang="ja-JP" sz="14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p>
        </p:txBody>
      </p:sp>
      <p:sp>
        <p:nvSpPr>
          <p:cNvPr id="4" name="コンテンツ プレースホルダー 3"/>
          <p:cNvSpPr>
            <a:spLocks noGrp="1"/>
          </p:cNvSpPr>
          <p:nvPr>
            <p:ph sz="half" idx="2"/>
          </p:nvPr>
        </p:nvSpPr>
        <p:spPr>
          <a:xfrm>
            <a:off x="6278880" y="1673352"/>
            <a:ext cx="4572000" cy="4343400"/>
          </a:xfrm>
        </p:spPr>
        <p:txBody>
          <a:bodyPr>
            <a:normAutofit/>
          </a:bodyPr>
          <a:lstStyle>
            <a:lvl1pPr latinLnBrk="0">
              <a:defRPr kumimoji="1" lang="ja-JP" sz="2000"/>
            </a:lvl1pPr>
            <a:lvl2pPr latinLnBrk="0">
              <a:defRPr kumimoji="1" lang="ja-JP" sz="1800"/>
            </a:lvl2pPr>
            <a:lvl3pPr latinLnBrk="0">
              <a:defRPr kumimoji="1" lang="ja-JP" sz="1600"/>
            </a:lvl3pPr>
            <a:lvl4pPr latinLnBrk="0">
              <a:defRPr kumimoji="1" lang="ja-JP" sz="1400"/>
            </a:lvl4pPr>
            <a:lvl5pPr latinLnBrk="0">
              <a:defRPr kumimoji="1" lang="ja-JP" sz="1400"/>
            </a:lvl5pPr>
            <a:lvl6pPr latinLnBrk="0">
              <a:defRPr kumimoji="1" lang="ja-JP" sz="1400"/>
            </a:lvl6pPr>
            <a:lvl7pPr latinLnBrk="0">
              <a:defRPr kumimoji="1" lang="ja-JP" sz="1400"/>
            </a:lvl7pPr>
            <a:lvl8pPr latinLnBrk="0">
              <a:defRPr kumimoji="1" lang="ja-JP" sz="1400"/>
            </a:lvl8pPr>
            <a:lvl9pPr latinLnBrk="0">
              <a:defRPr kumimoji="1" lang="ja-JP" sz="14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p>
        </p:txBody>
      </p:sp>
      <p:sp>
        <p:nvSpPr>
          <p:cNvPr id="5" name="日付プレースホルダー 4"/>
          <p:cNvSpPr>
            <a:spLocks noGrp="1"/>
          </p:cNvSpPr>
          <p:nvPr>
            <p:ph type="dt" sz="half" idx="10"/>
          </p:nvPr>
        </p:nvSpPr>
        <p:spPr/>
        <p:txBody>
          <a:bodyPr/>
          <a:lstStyle/>
          <a:p>
            <a:fld id="{0A879FD0-C37A-4F50-8F3B-5FA0D9D0B42F}" type="datetimeFigureOut">
              <a:t>2024/1/9</a:t>
            </a:fld>
            <a:endParaRPr kumimoji="1" lang="ja-JP"/>
          </a:p>
        </p:txBody>
      </p:sp>
      <p:sp>
        <p:nvSpPr>
          <p:cNvPr id="6" name="フッター プレースホルダー 5"/>
          <p:cNvSpPr>
            <a:spLocks noGrp="1"/>
          </p:cNvSpPr>
          <p:nvPr>
            <p:ph type="ftr" sz="quarter" idx="11"/>
          </p:nvPr>
        </p:nvSpPr>
        <p:spPr/>
        <p:txBody>
          <a:bodyPr/>
          <a:lstStyle/>
          <a:p>
            <a:endParaRPr kumimoji="1" lang="ja-JP"/>
          </a:p>
        </p:txBody>
      </p:sp>
      <p:sp>
        <p:nvSpPr>
          <p:cNvPr id="7" name="スライド番号プレースホルダー 6"/>
          <p:cNvSpPr>
            <a:spLocks noGrp="1"/>
          </p:cNvSpPr>
          <p:nvPr>
            <p:ph type="sldNum" sz="quarter" idx="12"/>
          </p:nvPr>
        </p:nvSpPr>
        <p:spPr/>
        <p:txBody>
          <a:bodyPr/>
          <a:lstStyle/>
          <a:p>
            <a:fld id="{0D06EF73-9DB8-4763-865F-2F88181A4732}" type="slidenum">
              <a:t>‹#›</a:t>
            </a:fld>
            <a:endParaRPr kumimoji="1" lang="ja-JP"/>
          </a:p>
        </p:txBody>
      </p:sp>
    </p:spTree>
    <p:extLst>
      <p:ext uri="{BB962C8B-B14F-4D97-AF65-F5344CB8AC3E}">
        <p14:creationId xmlns:p14="http://schemas.microsoft.com/office/powerpoint/2010/main" val="2923056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endParaRPr kumimoji="1" lang="ja-JP"/>
          </a:p>
        </p:txBody>
      </p:sp>
      <p:sp>
        <p:nvSpPr>
          <p:cNvPr id="3" name="テキスト プレースホルダー 2"/>
          <p:cNvSpPr>
            <a:spLocks noGrp="1"/>
          </p:cNvSpPr>
          <p:nvPr>
            <p:ph type="body" idx="1"/>
          </p:nvPr>
        </p:nvSpPr>
        <p:spPr>
          <a:xfrm>
            <a:off x="1341120" y="1600200"/>
            <a:ext cx="4572000" cy="758952"/>
          </a:xfrm>
        </p:spPr>
        <p:txBody>
          <a:bodyPr anchor="ctr">
            <a:normAutofit/>
          </a:bodyPr>
          <a:lstStyle>
            <a:lvl1pPr marL="0" indent="0" latinLnBrk="0">
              <a:spcBef>
                <a:spcPts val="0"/>
              </a:spcBef>
              <a:buNone/>
              <a:defRPr kumimoji="1" lang="ja-JP" sz="2000" b="0" cap="all" baseline="0"/>
            </a:lvl1pPr>
            <a:lvl2pPr marL="457200" indent="0" latinLnBrk="0">
              <a:buNone/>
              <a:defRPr kumimoji="1" lang="ja-JP" sz="2000" b="1"/>
            </a:lvl2pPr>
            <a:lvl3pPr marL="914400" indent="0" latinLnBrk="0">
              <a:buNone/>
              <a:defRPr kumimoji="1" lang="ja-JP" sz="1800" b="1"/>
            </a:lvl3pPr>
            <a:lvl4pPr marL="1371600" indent="0" latinLnBrk="0">
              <a:buNone/>
              <a:defRPr kumimoji="1" lang="ja-JP" sz="1600" b="1"/>
            </a:lvl4pPr>
            <a:lvl5pPr marL="1828800" indent="0" latinLnBrk="0">
              <a:buNone/>
              <a:defRPr kumimoji="1" lang="ja-JP" sz="1600" b="1"/>
            </a:lvl5pPr>
            <a:lvl6pPr marL="2286000" indent="0" latinLnBrk="0">
              <a:buNone/>
              <a:defRPr kumimoji="1" lang="ja-JP" sz="1600" b="1"/>
            </a:lvl6pPr>
            <a:lvl7pPr marL="2743200" indent="0" latinLnBrk="0">
              <a:buNone/>
              <a:defRPr kumimoji="1" lang="ja-JP" sz="1600" b="1"/>
            </a:lvl7pPr>
            <a:lvl8pPr marL="3200400" indent="0" latinLnBrk="0">
              <a:buNone/>
              <a:defRPr kumimoji="1" lang="ja-JP" sz="1600" b="1"/>
            </a:lvl8pPr>
            <a:lvl9pPr marL="3657600" indent="0" latinLnBrk="0">
              <a:buNone/>
              <a:defRPr kumimoji="1" lang="ja-JP"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1341120" y="2441448"/>
            <a:ext cx="4572000" cy="3584448"/>
          </a:xfrm>
        </p:spPr>
        <p:txBody>
          <a:bodyPr>
            <a:normAutofit/>
          </a:bodyPr>
          <a:lstStyle>
            <a:lvl1pPr latinLnBrk="0">
              <a:defRPr kumimoji="1" lang="ja-JP" sz="1800"/>
            </a:lvl1pPr>
            <a:lvl2pPr latinLnBrk="0">
              <a:defRPr kumimoji="1" lang="ja-JP" sz="1600"/>
            </a:lvl2pPr>
            <a:lvl3pPr latinLnBrk="0">
              <a:defRPr kumimoji="1" lang="ja-JP" sz="1400"/>
            </a:lvl3pPr>
            <a:lvl4pPr latinLnBrk="0">
              <a:defRPr kumimoji="1" lang="ja-JP" sz="1200"/>
            </a:lvl4pPr>
            <a:lvl5pPr latinLnBrk="0">
              <a:defRPr kumimoji="1" lang="ja-JP" sz="1200"/>
            </a:lvl5pPr>
            <a:lvl6pPr latinLnBrk="0">
              <a:defRPr kumimoji="1" lang="ja-JP" sz="1200"/>
            </a:lvl6pPr>
            <a:lvl7pPr latinLnBrk="0">
              <a:defRPr kumimoji="1" lang="ja-JP" sz="1200"/>
            </a:lvl7pPr>
            <a:lvl8pPr latinLnBrk="0">
              <a:defRPr kumimoji="1" lang="ja-JP" sz="1200"/>
            </a:lvl8pPr>
            <a:lvl9pPr latinLnBrk="0">
              <a:defRPr kumimoji="1" lang="ja-JP" sz="1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p>
        </p:txBody>
      </p:sp>
      <p:sp>
        <p:nvSpPr>
          <p:cNvPr id="5" name="テキスト プレースホルダー 4"/>
          <p:cNvSpPr>
            <a:spLocks noGrp="1"/>
          </p:cNvSpPr>
          <p:nvPr>
            <p:ph type="body" sz="quarter" idx="3"/>
          </p:nvPr>
        </p:nvSpPr>
        <p:spPr>
          <a:xfrm>
            <a:off x="6278880" y="1600200"/>
            <a:ext cx="4572000" cy="758952"/>
          </a:xfrm>
        </p:spPr>
        <p:txBody>
          <a:bodyPr anchor="ctr">
            <a:normAutofit/>
          </a:bodyPr>
          <a:lstStyle>
            <a:lvl1pPr marL="0" indent="0" latinLnBrk="0">
              <a:spcBef>
                <a:spcPts val="0"/>
              </a:spcBef>
              <a:buNone/>
              <a:defRPr kumimoji="1" lang="ja-JP" sz="2000" b="0" cap="all" baseline="0"/>
            </a:lvl1pPr>
            <a:lvl2pPr marL="457200" indent="0" latinLnBrk="0">
              <a:buNone/>
              <a:defRPr kumimoji="1" lang="ja-JP" sz="2000" b="1"/>
            </a:lvl2pPr>
            <a:lvl3pPr marL="914400" indent="0" latinLnBrk="0">
              <a:buNone/>
              <a:defRPr kumimoji="1" lang="ja-JP" sz="1800" b="1"/>
            </a:lvl3pPr>
            <a:lvl4pPr marL="1371600" indent="0" latinLnBrk="0">
              <a:buNone/>
              <a:defRPr kumimoji="1" lang="ja-JP" sz="1600" b="1"/>
            </a:lvl4pPr>
            <a:lvl5pPr marL="1828800" indent="0" latinLnBrk="0">
              <a:buNone/>
              <a:defRPr kumimoji="1" lang="ja-JP" sz="1600" b="1"/>
            </a:lvl5pPr>
            <a:lvl6pPr marL="2286000" indent="0" latinLnBrk="0">
              <a:buNone/>
              <a:defRPr kumimoji="1" lang="ja-JP" sz="1600" b="1"/>
            </a:lvl6pPr>
            <a:lvl7pPr marL="2743200" indent="0" latinLnBrk="0">
              <a:buNone/>
              <a:defRPr kumimoji="1" lang="ja-JP" sz="1600" b="1"/>
            </a:lvl7pPr>
            <a:lvl8pPr marL="3200400" indent="0" latinLnBrk="0">
              <a:buNone/>
              <a:defRPr kumimoji="1" lang="ja-JP" sz="1600" b="1"/>
            </a:lvl8pPr>
            <a:lvl9pPr marL="3657600" indent="0" latinLnBrk="0">
              <a:buNone/>
              <a:defRPr kumimoji="1" lang="ja-JP"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278880" y="2441448"/>
            <a:ext cx="4572000" cy="3584448"/>
          </a:xfrm>
        </p:spPr>
        <p:txBody>
          <a:bodyPr>
            <a:normAutofit/>
          </a:bodyPr>
          <a:lstStyle>
            <a:lvl1pPr latinLnBrk="0">
              <a:defRPr kumimoji="1" lang="ja-JP" sz="1800"/>
            </a:lvl1pPr>
            <a:lvl2pPr latinLnBrk="0">
              <a:defRPr kumimoji="1" lang="ja-JP" sz="1600"/>
            </a:lvl2pPr>
            <a:lvl3pPr latinLnBrk="0">
              <a:defRPr kumimoji="1" lang="ja-JP" sz="1400"/>
            </a:lvl3pPr>
            <a:lvl4pPr latinLnBrk="0">
              <a:defRPr kumimoji="1" lang="ja-JP" sz="1200"/>
            </a:lvl4pPr>
            <a:lvl5pPr latinLnBrk="0">
              <a:defRPr kumimoji="1" lang="ja-JP" sz="1200"/>
            </a:lvl5pPr>
            <a:lvl6pPr latinLnBrk="0">
              <a:defRPr kumimoji="1" lang="ja-JP" sz="1200"/>
            </a:lvl6pPr>
            <a:lvl7pPr latinLnBrk="0">
              <a:defRPr kumimoji="1" lang="ja-JP" sz="1200"/>
            </a:lvl7pPr>
            <a:lvl8pPr latinLnBrk="0">
              <a:defRPr kumimoji="1" lang="ja-JP" sz="1200"/>
            </a:lvl8pPr>
            <a:lvl9pPr latinLnBrk="0">
              <a:defRPr kumimoji="1" lang="ja-JP" sz="1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p>
        </p:txBody>
      </p:sp>
      <p:sp>
        <p:nvSpPr>
          <p:cNvPr id="7" name="日付プレースホルダー 6"/>
          <p:cNvSpPr>
            <a:spLocks noGrp="1"/>
          </p:cNvSpPr>
          <p:nvPr>
            <p:ph type="dt" sz="half" idx="10"/>
          </p:nvPr>
        </p:nvSpPr>
        <p:spPr/>
        <p:txBody>
          <a:bodyPr/>
          <a:lstStyle/>
          <a:p>
            <a:fld id="{9E583DDF-CA54-461A-A486-592D2374C532}" type="datetimeFigureOut">
              <a:t>2024/1/9</a:t>
            </a:fld>
            <a:endParaRPr kumimoji="1" lang="ja-JP"/>
          </a:p>
        </p:txBody>
      </p:sp>
      <p:sp>
        <p:nvSpPr>
          <p:cNvPr id="8" name="フッター プレースホルダー 7"/>
          <p:cNvSpPr>
            <a:spLocks noGrp="1"/>
          </p:cNvSpPr>
          <p:nvPr>
            <p:ph type="ftr" sz="quarter" idx="11"/>
          </p:nvPr>
        </p:nvSpPr>
        <p:spPr/>
        <p:txBody>
          <a:bodyPr/>
          <a:lstStyle/>
          <a:p>
            <a:endParaRPr kumimoji="1" lang="ja-JP"/>
          </a:p>
        </p:txBody>
      </p:sp>
      <p:sp>
        <p:nvSpPr>
          <p:cNvPr id="9" name="スライド番号プレースホルダー 8"/>
          <p:cNvSpPr>
            <a:spLocks noGrp="1"/>
          </p:cNvSpPr>
          <p:nvPr>
            <p:ph type="sldNum" sz="quarter" idx="12"/>
          </p:nvPr>
        </p:nvSpPr>
        <p:spPr/>
        <p:txBody>
          <a:bodyPr/>
          <a:lstStyle/>
          <a:p>
            <a:fld id="{CA8D9AD5-F248-4919-864A-CFD76CC027D6}" type="slidenum">
              <a:t>‹#›</a:t>
            </a:fld>
            <a:endParaRPr kumimoji="1" lang="ja-JP"/>
          </a:p>
        </p:txBody>
      </p:sp>
    </p:spTree>
    <p:extLst>
      <p:ext uri="{BB962C8B-B14F-4D97-AF65-F5344CB8AC3E}">
        <p14:creationId xmlns:p14="http://schemas.microsoft.com/office/powerpoint/2010/main" val="4057080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endParaRPr kumimoji="1" lang="ja-JP"/>
          </a:p>
        </p:txBody>
      </p:sp>
      <p:sp>
        <p:nvSpPr>
          <p:cNvPr id="3" name="日付プレースホルダー 2"/>
          <p:cNvSpPr>
            <a:spLocks noGrp="1"/>
          </p:cNvSpPr>
          <p:nvPr>
            <p:ph type="dt" sz="half" idx="10"/>
          </p:nvPr>
        </p:nvSpPr>
        <p:spPr/>
        <p:txBody>
          <a:bodyPr/>
          <a:lstStyle/>
          <a:p>
            <a:fld id="{9E583DDF-CA54-461A-A486-592D2374C532}" type="datetimeFigureOut">
              <a:t>2024/1/9</a:t>
            </a:fld>
            <a:endParaRPr kumimoji="1" lang="ja-JP"/>
          </a:p>
        </p:txBody>
      </p:sp>
      <p:sp>
        <p:nvSpPr>
          <p:cNvPr id="4" name="フッター プレースホルダー 3"/>
          <p:cNvSpPr>
            <a:spLocks noGrp="1"/>
          </p:cNvSpPr>
          <p:nvPr>
            <p:ph type="ftr" sz="quarter" idx="11"/>
          </p:nvPr>
        </p:nvSpPr>
        <p:spPr/>
        <p:txBody>
          <a:bodyPr/>
          <a:lstStyle/>
          <a:p>
            <a:endParaRPr kumimoji="1" lang="ja-JP"/>
          </a:p>
        </p:txBody>
      </p:sp>
      <p:sp>
        <p:nvSpPr>
          <p:cNvPr id="5" name="スライド番号プレースホルダー 4"/>
          <p:cNvSpPr>
            <a:spLocks noGrp="1"/>
          </p:cNvSpPr>
          <p:nvPr>
            <p:ph type="sldNum" sz="quarter" idx="12"/>
          </p:nvPr>
        </p:nvSpPr>
        <p:spPr/>
        <p:txBody>
          <a:bodyPr/>
          <a:lstStyle/>
          <a:p>
            <a:fld id="{CA8D9AD5-F248-4919-864A-CFD76CC027D6}" type="slidenum">
              <a:t>‹#›</a:t>
            </a:fld>
            <a:endParaRPr kumimoji="1" lang="ja-JP"/>
          </a:p>
        </p:txBody>
      </p:sp>
    </p:spTree>
    <p:extLst>
      <p:ext uri="{BB962C8B-B14F-4D97-AF65-F5344CB8AC3E}">
        <p14:creationId xmlns:p14="http://schemas.microsoft.com/office/powerpoint/2010/main" val="842011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583DDF-CA54-461A-A486-592D2374C532}" type="datetimeFigureOut">
              <a:t>2024/1/9</a:t>
            </a:fld>
            <a:endParaRPr kumimoji="1" lang="ja-JP"/>
          </a:p>
        </p:txBody>
      </p:sp>
      <p:sp>
        <p:nvSpPr>
          <p:cNvPr id="3" name="フッター プレースホルダー 2"/>
          <p:cNvSpPr>
            <a:spLocks noGrp="1"/>
          </p:cNvSpPr>
          <p:nvPr>
            <p:ph type="ftr" sz="quarter" idx="11"/>
          </p:nvPr>
        </p:nvSpPr>
        <p:spPr/>
        <p:txBody>
          <a:bodyPr/>
          <a:lstStyle/>
          <a:p>
            <a:endParaRPr kumimoji="1" lang="ja-JP"/>
          </a:p>
        </p:txBody>
      </p:sp>
      <p:sp>
        <p:nvSpPr>
          <p:cNvPr id="4" name="スライド番号プレースホルダー 3"/>
          <p:cNvSpPr>
            <a:spLocks noGrp="1"/>
          </p:cNvSpPr>
          <p:nvPr>
            <p:ph type="sldNum" sz="quarter" idx="12"/>
          </p:nvPr>
        </p:nvSpPr>
        <p:spPr/>
        <p:txBody>
          <a:bodyPr/>
          <a:lstStyle/>
          <a:p>
            <a:fld id="{CA8D9AD5-F248-4919-864A-CFD76CC027D6}" type="slidenum">
              <a:t>‹#›</a:t>
            </a:fld>
            <a:endParaRPr kumimoji="1" lang="ja-JP"/>
          </a:p>
        </p:txBody>
      </p:sp>
    </p:spTree>
    <p:extLst>
      <p:ext uri="{BB962C8B-B14F-4D97-AF65-F5344CB8AC3E}">
        <p14:creationId xmlns:p14="http://schemas.microsoft.com/office/powerpoint/2010/main" val="2559003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grpSp>
        <p:nvGrpSpPr>
          <p:cNvPr id="8" name="グループ 7"/>
          <p:cNvGrpSpPr/>
          <p:nvPr/>
        </p:nvGrpSpPr>
        <p:grpSpPr>
          <a:xfrm>
            <a:off x="0" y="0"/>
            <a:ext cx="12188825" cy="548640"/>
            <a:chOff x="0" y="0"/>
            <a:chExt cx="12188825" cy="713232"/>
          </a:xfrm>
        </p:grpSpPr>
        <p:sp>
          <p:nvSpPr>
            <p:cNvPr id="9" name="長方形 8"/>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p>
          </p:txBody>
        </p:sp>
        <p:sp>
          <p:nvSpPr>
            <p:cNvPr id="10" name="長方形 9"/>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p>
          </p:txBody>
        </p:sp>
      </p:grpSp>
      <p:sp>
        <p:nvSpPr>
          <p:cNvPr id="2" name="タイトル 1"/>
          <p:cNvSpPr>
            <a:spLocks noGrp="1"/>
          </p:cNvSpPr>
          <p:nvPr>
            <p:ph type="title"/>
          </p:nvPr>
        </p:nvSpPr>
        <p:spPr>
          <a:xfrm>
            <a:off x="8138160" y="1828800"/>
            <a:ext cx="3657600" cy="2286000"/>
          </a:xfrm>
        </p:spPr>
        <p:txBody>
          <a:bodyPr anchor="b">
            <a:normAutofit/>
          </a:bodyPr>
          <a:lstStyle>
            <a:lvl1pPr latinLnBrk="0">
              <a:defRPr kumimoji="1" lang="ja-JP" sz="3400" b="0"/>
            </a:lvl1pPr>
          </a:lstStyle>
          <a:p>
            <a:r>
              <a:rPr kumimoji="1" lang="ja-JP" altLang="en-US"/>
              <a:t>マスター タイトルの書式設定</a:t>
            </a:r>
            <a:endParaRPr kumimoji="1" lang="ja-JP"/>
          </a:p>
        </p:txBody>
      </p:sp>
      <p:sp>
        <p:nvSpPr>
          <p:cNvPr id="3" name="コンテンツ プレースホルダー 2"/>
          <p:cNvSpPr>
            <a:spLocks noGrp="1"/>
          </p:cNvSpPr>
          <p:nvPr>
            <p:ph idx="1"/>
          </p:nvPr>
        </p:nvSpPr>
        <p:spPr>
          <a:xfrm>
            <a:off x="548640" y="1005840"/>
            <a:ext cx="7223760" cy="4937760"/>
          </a:xfrm>
        </p:spPr>
        <p:txBody>
          <a:bodyPr>
            <a:normAutofit/>
          </a:bodyPr>
          <a:lstStyle>
            <a:lvl1pPr latinLnBrk="0">
              <a:defRPr kumimoji="1" lang="ja-JP" sz="2000"/>
            </a:lvl1pPr>
            <a:lvl2pPr latinLnBrk="0">
              <a:defRPr kumimoji="1" lang="ja-JP" sz="1800"/>
            </a:lvl2pPr>
            <a:lvl3pPr latinLnBrk="0">
              <a:defRPr kumimoji="1" lang="ja-JP" sz="1600"/>
            </a:lvl3pPr>
            <a:lvl4pPr latinLnBrk="0">
              <a:defRPr kumimoji="1" lang="ja-JP" sz="1400"/>
            </a:lvl4pPr>
            <a:lvl5pPr latinLnBrk="0">
              <a:defRPr kumimoji="1" lang="ja-JP" sz="1400"/>
            </a:lvl5pPr>
            <a:lvl6pPr latinLnBrk="0">
              <a:defRPr kumimoji="1" lang="ja-JP" sz="1400"/>
            </a:lvl6pPr>
            <a:lvl7pPr latinLnBrk="0">
              <a:defRPr kumimoji="1" lang="ja-JP" sz="1400"/>
            </a:lvl7pPr>
            <a:lvl8pPr latinLnBrk="0">
              <a:defRPr kumimoji="1" lang="ja-JP" sz="1400"/>
            </a:lvl8pPr>
            <a:lvl9pPr latinLnBrk="0">
              <a:defRPr kumimoji="1" lang="ja-JP" sz="14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p>
        </p:txBody>
      </p:sp>
      <p:sp>
        <p:nvSpPr>
          <p:cNvPr id="4" name="テキスト プレースホルダー 3"/>
          <p:cNvSpPr>
            <a:spLocks noGrp="1"/>
          </p:cNvSpPr>
          <p:nvPr>
            <p:ph type="body" sz="half" idx="2"/>
          </p:nvPr>
        </p:nvSpPr>
        <p:spPr>
          <a:xfrm>
            <a:off x="8138160" y="4206240"/>
            <a:ext cx="3657600" cy="1645920"/>
          </a:xfrm>
        </p:spPr>
        <p:txBody>
          <a:bodyPr>
            <a:normAutofit/>
          </a:bodyPr>
          <a:lstStyle>
            <a:lvl1pPr marL="0" indent="0" latinLnBrk="0">
              <a:spcBef>
                <a:spcPts val="1200"/>
              </a:spcBef>
              <a:buNone/>
              <a:defRPr kumimoji="1" lang="ja-JP" sz="1600"/>
            </a:lvl1pPr>
            <a:lvl2pPr marL="457200" indent="0" latinLnBrk="0">
              <a:buNone/>
              <a:defRPr kumimoji="1" lang="ja-JP" sz="1200"/>
            </a:lvl2pPr>
            <a:lvl3pPr marL="914400" indent="0" latinLnBrk="0">
              <a:buNone/>
              <a:defRPr kumimoji="1" lang="ja-JP" sz="1000"/>
            </a:lvl3pPr>
            <a:lvl4pPr marL="1371600" indent="0" latinLnBrk="0">
              <a:buNone/>
              <a:defRPr kumimoji="1" lang="ja-JP" sz="900"/>
            </a:lvl4pPr>
            <a:lvl5pPr marL="1828800" indent="0" latinLnBrk="0">
              <a:buNone/>
              <a:defRPr kumimoji="1" lang="ja-JP" sz="900"/>
            </a:lvl5pPr>
            <a:lvl6pPr marL="2286000" indent="0" latinLnBrk="0">
              <a:buNone/>
              <a:defRPr kumimoji="1" lang="ja-JP" sz="900"/>
            </a:lvl6pPr>
            <a:lvl7pPr marL="2743200" indent="0" latinLnBrk="0">
              <a:buNone/>
              <a:defRPr kumimoji="1" lang="ja-JP" sz="900"/>
            </a:lvl7pPr>
            <a:lvl8pPr marL="3200400" indent="0" latinLnBrk="0">
              <a:buNone/>
              <a:defRPr kumimoji="1" lang="ja-JP" sz="900"/>
            </a:lvl8pPr>
            <a:lvl9pPr marL="3657600" indent="0" latinLnBrk="0">
              <a:buNone/>
              <a:defRPr kumimoji="1" lang="ja-JP"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583DDF-CA54-461A-A486-592D2374C532}" type="datetimeFigureOut">
              <a:t>2024/1/9</a:t>
            </a:fld>
            <a:endParaRPr kumimoji="1" lang="ja-JP"/>
          </a:p>
        </p:txBody>
      </p:sp>
      <p:sp>
        <p:nvSpPr>
          <p:cNvPr id="6" name="フッター プレースホルダー 5"/>
          <p:cNvSpPr>
            <a:spLocks noGrp="1"/>
          </p:cNvSpPr>
          <p:nvPr>
            <p:ph type="ftr" sz="quarter" idx="11"/>
          </p:nvPr>
        </p:nvSpPr>
        <p:spPr/>
        <p:txBody>
          <a:bodyPr/>
          <a:lstStyle/>
          <a:p>
            <a:endParaRPr kumimoji="1" lang="ja-JP"/>
          </a:p>
        </p:txBody>
      </p:sp>
      <p:sp>
        <p:nvSpPr>
          <p:cNvPr id="7" name="スライド番号プレースホルダー 6"/>
          <p:cNvSpPr>
            <a:spLocks noGrp="1"/>
          </p:cNvSpPr>
          <p:nvPr>
            <p:ph type="sldNum" sz="quarter" idx="12"/>
          </p:nvPr>
        </p:nvSpPr>
        <p:spPr/>
        <p:txBody>
          <a:bodyPr/>
          <a:lstStyle/>
          <a:p>
            <a:fld id="{CA8D9AD5-F248-4919-864A-CFD76CC027D6}" type="slidenum">
              <a:t>‹#›</a:t>
            </a:fld>
            <a:endParaRPr kumimoji="1" lang="ja-JP"/>
          </a:p>
        </p:txBody>
      </p:sp>
    </p:spTree>
    <p:extLst>
      <p:ext uri="{BB962C8B-B14F-4D97-AF65-F5344CB8AC3E}">
        <p14:creationId xmlns:p14="http://schemas.microsoft.com/office/powerpoint/2010/main" val="143594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138160" y="1828800"/>
            <a:ext cx="3657600" cy="2286000"/>
          </a:xfrm>
        </p:spPr>
        <p:txBody>
          <a:bodyPr anchor="b">
            <a:normAutofit/>
          </a:bodyPr>
          <a:lstStyle>
            <a:lvl1pPr latinLnBrk="0">
              <a:defRPr kumimoji="1" lang="ja-JP" sz="3400" b="0"/>
            </a:lvl1pPr>
          </a:lstStyle>
          <a:p>
            <a:r>
              <a:rPr kumimoji="1" lang="ja-JP" altLang="en-US"/>
              <a:t>マスター タイトルの書式設定</a:t>
            </a:r>
            <a:endParaRPr kumimoji="1" lang="ja-JP" dirty="0"/>
          </a:p>
        </p:txBody>
      </p:sp>
      <p:sp>
        <p:nvSpPr>
          <p:cNvPr id="3" name="図プレースホルダー 2"/>
          <p:cNvSpPr>
            <a:spLocks noGrp="1"/>
          </p:cNvSpPr>
          <p:nvPr>
            <p:ph type="pic" idx="1"/>
          </p:nvPr>
        </p:nvSpPr>
        <p:spPr>
          <a:xfrm>
            <a:off x="548640" y="548640"/>
            <a:ext cx="6675120" cy="5760720"/>
          </a:xfrm>
          <a:noFill/>
        </p:spPr>
        <p:txBody>
          <a:bodyPr/>
          <a:lstStyle>
            <a:lvl1pPr marL="0" indent="0" algn="ctr" latinLnBrk="0">
              <a:buNone/>
              <a:defRPr kumimoji="1" lang="ja-JP" sz="3200">
                <a:solidFill>
                  <a:schemeClr val="tx1"/>
                </a:solidFill>
              </a:defRPr>
            </a:lvl1pPr>
            <a:lvl2pPr marL="457200" indent="0" latinLnBrk="0">
              <a:buNone/>
              <a:defRPr kumimoji="1" lang="ja-JP" sz="2800"/>
            </a:lvl2pPr>
            <a:lvl3pPr marL="914400" indent="0" latinLnBrk="0">
              <a:buNone/>
              <a:defRPr kumimoji="1" lang="ja-JP" sz="2400"/>
            </a:lvl3pPr>
            <a:lvl4pPr marL="1371600" indent="0" latinLnBrk="0">
              <a:buNone/>
              <a:defRPr kumimoji="1" lang="ja-JP" sz="2000"/>
            </a:lvl4pPr>
            <a:lvl5pPr marL="1828800" indent="0" latinLnBrk="0">
              <a:buNone/>
              <a:defRPr kumimoji="1" lang="ja-JP" sz="2000"/>
            </a:lvl5pPr>
            <a:lvl6pPr marL="2286000" indent="0" latinLnBrk="0">
              <a:buNone/>
              <a:defRPr kumimoji="1" lang="ja-JP" sz="2000"/>
            </a:lvl6pPr>
            <a:lvl7pPr marL="2743200" indent="0" latinLnBrk="0">
              <a:buNone/>
              <a:defRPr kumimoji="1" lang="ja-JP" sz="2000"/>
            </a:lvl7pPr>
            <a:lvl8pPr marL="3200400" indent="0" latinLnBrk="0">
              <a:buNone/>
              <a:defRPr kumimoji="1" lang="ja-JP" sz="2000"/>
            </a:lvl8pPr>
            <a:lvl9pPr marL="3657600" indent="0" latinLnBrk="0">
              <a:buNone/>
              <a:defRPr kumimoji="1" lang="ja-JP" sz="2000"/>
            </a:lvl9pPr>
          </a:lstStyle>
          <a:p>
            <a:r>
              <a:rPr kumimoji="1" lang="ja-JP" altLang="en-US"/>
              <a:t>図を追加</a:t>
            </a:r>
            <a:endParaRPr kumimoji="1" lang="ja-JP" dirty="0"/>
          </a:p>
        </p:txBody>
      </p:sp>
      <p:sp>
        <p:nvSpPr>
          <p:cNvPr id="4" name="テキスト プレースホルダー 3"/>
          <p:cNvSpPr>
            <a:spLocks noGrp="1"/>
          </p:cNvSpPr>
          <p:nvPr>
            <p:ph type="body" sz="half" idx="2"/>
          </p:nvPr>
        </p:nvSpPr>
        <p:spPr>
          <a:xfrm>
            <a:off x="8138160" y="4206240"/>
            <a:ext cx="3657600" cy="1645920"/>
          </a:xfrm>
        </p:spPr>
        <p:txBody>
          <a:bodyPr>
            <a:normAutofit/>
          </a:bodyPr>
          <a:lstStyle>
            <a:lvl1pPr marL="0" indent="0" latinLnBrk="0">
              <a:spcBef>
                <a:spcPts val="1200"/>
              </a:spcBef>
              <a:buNone/>
              <a:defRPr kumimoji="1" lang="ja-JP" sz="1600"/>
            </a:lvl1pPr>
            <a:lvl2pPr marL="457200" indent="0" latinLnBrk="0">
              <a:buNone/>
              <a:defRPr kumimoji="1" lang="ja-JP" sz="1200"/>
            </a:lvl2pPr>
            <a:lvl3pPr marL="914400" indent="0" latinLnBrk="0">
              <a:buNone/>
              <a:defRPr kumimoji="1" lang="ja-JP" sz="1000"/>
            </a:lvl3pPr>
            <a:lvl4pPr marL="1371600" indent="0" latinLnBrk="0">
              <a:buNone/>
              <a:defRPr kumimoji="1" lang="ja-JP" sz="900"/>
            </a:lvl4pPr>
            <a:lvl5pPr marL="1828800" indent="0" latinLnBrk="0">
              <a:buNone/>
              <a:defRPr kumimoji="1" lang="ja-JP" sz="900"/>
            </a:lvl5pPr>
            <a:lvl6pPr marL="2286000" indent="0" latinLnBrk="0">
              <a:buNone/>
              <a:defRPr kumimoji="1" lang="ja-JP" sz="900"/>
            </a:lvl6pPr>
            <a:lvl7pPr marL="2743200" indent="0" latinLnBrk="0">
              <a:buNone/>
              <a:defRPr kumimoji="1" lang="ja-JP" sz="900"/>
            </a:lvl7pPr>
            <a:lvl8pPr marL="3200400" indent="0" latinLnBrk="0">
              <a:buNone/>
              <a:defRPr kumimoji="1" lang="ja-JP" sz="900"/>
            </a:lvl8pPr>
            <a:lvl9pPr marL="3657600" indent="0" latinLnBrk="0">
              <a:buNone/>
              <a:defRPr kumimoji="1" lang="ja-JP"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583DDF-CA54-461A-A486-592D2374C532}" type="datetimeFigureOut">
              <a:t>2024/1/9</a:t>
            </a:fld>
            <a:endParaRPr kumimoji="1" lang="ja-JP"/>
          </a:p>
        </p:txBody>
      </p:sp>
      <p:sp>
        <p:nvSpPr>
          <p:cNvPr id="6" name="フッター プレースホルダー 5"/>
          <p:cNvSpPr>
            <a:spLocks noGrp="1"/>
          </p:cNvSpPr>
          <p:nvPr>
            <p:ph type="ftr" sz="quarter" idx="11"/>
          </p:nvPr>
        </p:nvSpPr>
        <p:spPr/>
        <p:txBody>
          <a:bodyPr/>
          <a:lstStyle/>
          <a:p>
            <a:endParaRPr kumimoji="1" lang="ja-JP"/>
          </a:p>
        </p:txBody>
      </p:sp>
      <p:sp>
        <p:nvSpPr>
          <p:cNvPr id="7" name="スライド番号プレースホルダー 6"/>
          <p:cNvSpPr>
            <a:spLocks noGrp="1"/>
          </p:cNvSpPr>
          <p:nvPr>
            <p:ph type="sldNum" sz="quarter" idx="12"/>
          </p:nvPr>
        </p:nvSpPr>
        <p:spPr/>
        <p:txBody>
          <a:bodyPr/>
          <a:lstStyle/>
          <a:p>
            <a:fld id="{CA8D9AD5-F248-4919-864A-CFD76CC027D6}" type="slidenum">
              <a:t>‹#›</a:t>
            </a:fld>
            <a:endParaRPr kumimoji="1" lang="ja-JP"/>
          </a:p>
        </p:txBody>
      </p:sp>
      <p:grpSp>
        <p:nvGrpSpPr>
          <p:cNvPr id="8" name="グループ 7"/>
          <p:cNvGrpSpPr/>
          <p:nvPr/>
        </p:nvGrpSpPr>
        <p:grpSpPr>
          <a:xfrm>
            <a:off x="0" y="0"/>
            <a:ext cx="7772400" cy="548640"/>
            <a:chOff x="0" y="0"/>
            <a:chExt cx="12188825" cy="713232"/>
          </a:xfrm>
        </p:grpSpPr>
        <p:sp>
          <p:nvSpPr>
            <p:cNvPr id="9" name="長方形 8"/>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p>
          </p:txBody>
        </p:sp>
        <p:sp>
          <p:nvSpPr>
            <p:cNvPr id="10" name="長方形 9"/>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p>
          </p:txBody>
        </p:sp>
      </p:grpSp>
      <p:grpSp>
        <p:nvGrpSpPr>
          <p:cNvPr id="11" name="グループ 10"/>
          <p:cNvGrpSpPr/>
          <p:nvPr/>
        </p:nvGrpSpPr>
        <p:grpSpPr>
          <a:xfrm flipV="1">
            <a:off x="0" y="6309360"/>
            <a:ext cx="7772400" cy="548640"/>
            <a:chOff x="0" y="0"/>
            <a:chExt cx="12188825" cy="713232"/>
          </a:xfrm>
        </p:grpSpPr>
        <p:sp>
          <p:nvSpPr>
            <p:cNvPr id="12" name="長方形 11"/>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p>
          </p:txBody>
        </p:sp>
        <p:sp>
          <p:nvSpPr>
            <p:cNvPr id="13" name="長方形 12"/>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p>
          </p:txBody>
        </p:sp>
      </p:grpSp>
      <p:grpSp>
        <p:nvGrpSpPr>
          <p:cNvPr id="14" name="グループ 13"/>
          <p:cNvGrpSpPr/>
          <p:nvPr/>
        </p:nvGrpSpPr>
        <p:grpSpPr>
          <a:xfrm rot="5400000" flipV="1">
            <a:off x="-3154680" y="3154680"/>
            <a:ext cx="6858000" cy="548640"/>
            <a:chOff x="0" y="0"/>
            <a:chExt cx="12188825" cy="713232"/>
          </a:xfrm>
        </p:grpSpPr>
        <p:sp>
          <p:nvSpPr>
            <p:cNvPr id="15" name="長方形 14"/>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p>
          </p:txBody>
        </p:sp>
        <p:sp>
          <p:nvSpPr>
            <p:cNvPr id="16" name="長方形 15"/>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p>
          </p:txBody>
        </p:sp>
      </p:grpSp>
      <p:grpSp>
        <p:nvGrpSpPr>
          <p:cNvPr id="17" name="グループ 16"/>
          <p:cNvGrpSpPr/>
          <p:nvPr/>
        </p:nvGrpSpPr>
        <p:grpSpPr>
          <a:xfrm rot="16200000" flipH="1" flipV="1">
            <a:off x="4069079" y="3154681"/>
            <a:ext cx="6858000" cy="548640"/>
            <a:chOff x="0" y="0"/>
            <a:chExt cx="12188825" cy="713232"/>
          </a:xfrm>
        </p:grpSpPr>
        <p:sp>
          <p:nvSpPr>
            <p:cNvPr id="18" name="長方形 17"/>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p>
          </p:txBody>
        </p:sp>
        <p:sp>
          <p:nvSpPr>
            <p:cNvPr id="19" name="長方形 18"/>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p>
          </p:txBody>
        </p:sp>
      </p:grpSp>
    </p:spTree>
    <p:extLst>
      <p:ext uri="{BB962C8B-B14F-4D97-AF65-F5344CB8AC3E}">
        <p14:creationId xmlns:p14="http://schemas.microsoft.com/office/powerpoint/2010/main" val="1371734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20000"/>
                <a:lumOff val="80000"/>
                <a:alpha val="56000"/>
              </a:schemeClr>
            </a:gs>
            <a:gs pos="79000">
              <a:schemeClr val="bg1"/>
            </a:gs>
          </a:gsLst>
          <a:lin ang="5400000" scaled="0"/>
        </a:gradFill>
        <a:effectLst/>
      </p:bgPr>
    </p:bg>
    <p:spTree>
      <p:nvGrpSpPr>
        <p:cNvPr id="1" name=""/>
        <p:cNvGrpSpPr/>
        <p:nvPr/>
      </p:nvGrpSpPr>
      <p:grpSpPr>
        <a:xfrm>
          <a:off x="0" y="0"/>
          <a:ext cx="0" cy="0"/>
          <a:chOff x="0" y="0"/>
          <a:chExt cx="0" cy="0"/>
        </a:xfrm>
      </p:grpSpPr>
      <p:grpSp>
        <p:nvGrpSpPr>
          <p:cNvPr id="8" name="グループ 7"/>
          <p:cNvGrpSpPr/>
          <p:nvPr/>
        </p:nvGrpSpPr>
        <p:grpSpPr bwMode="auto">
          <a:xfrm flipV="1">
            <a:off x="0" y="6309360"/>
            <a:ext cx="12188825" cy="548640"/>
            <a:chOff x="0" y="0"/>
            <a:chExt cx="12188825" cy="713232"/>
          </a:xfrm>
        </p:grpSpPr>
        <p:sp>
          <p:nvSpPr>
            <p:cNvPr id="9" name="長方形 8"/>
            <p:cNvSpPr/>
            <p:nvPr/>
          </p:nvSpPr>
          <p:spPr bwMode="auto">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p>
          </p:txBody>
        </p:sp>
        <p:sp>
          <p:nvSpPr>
            <p:cNvPr id="10" name="長方形 9"/>
            <p:cNvSpPr/>
            <p:nvPr/>
          </p:nvSpPr>
          <p:spPr bwMode="auto">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p>
          </p:txBody>
        </p:sp>
      </p:grpSp>
      <p:sp>
        <p:nvSpPr>
          <p:cNvPr id="2" name="タイトル プレースホルダー 1"/>
          <p:cNvSpPr>
            <a:spLocks noGrp="1"/>
          </p:cNvSpPr>
          <p:nvPr>
            <p:ph type="title"/>
          </p:nvPr>
        </p:nvSpPr>
        <p:spPr>
          <a:xfrm>
            <a:off x="1341120" y="438912"/>
            <a:ext cx="9509760" cy="1088136"/>
          </a:xfrm>
          <a:prstGeom prst="rect">
            <a:avLst/>
          </a:prstGeom>
        </p:spPr>
        <p:txBody>
          <a:bodyPr vert="horz" lIns="91440" tIns="45720" rIns="91440" bIns="45720" rtlCol="0" anchor="b">
            <a:normAutofit/>
          </a:bodyPr>
          <a:lstStyle/>
          <a:p>
            <a:r>
              <a:rPr kumimoji="1" lang="ja-JP" dirty="0"/>
              <a:t>マスター タイトルのスタイルを編集するには、ここをクリック</a:t>
            </a:r>
          </a:p>
        </p:txBody>
      </p:sp>
      <p:sp>
        <p:nvSpPr>
          <p:cNvPr id="3" name="テキスト プレースホルダー 2"/>
          <p:cNvSpPr>
            <a:spLocks noGrp="1"/>
          </p:cNvSpPr>
          <p:nvPr>
            <p:ph type="body" idx="1"/>
          </p:nvPr>
        </p:nvSpPr>
        <p:spPr>
          <a:xfrm>
            <a:off x="1341120" y="1673352"/>
            <a:ext cx="9509760" cy="4343400"/>
          </a:xfrm>
          <a:prstGeom prst="rect">
            <a:avLst/>
          </a:prstGeom>
        </p:spPr>
        <p:txBody>
          <a:bodyPr vert="horz" lIns="91440" tIns="45720" rIns="91440" bIns="45720" rtlCol="0">
            <a:normAutofit/>
          </a:bodyPr>
          <a:lstStyle/>
          <a:p>
            <a:pPr lvl="0"/>
            <a:r>
              <a:rPr kumimoji="1" lang="ja-JP" dirty="0"/>
              <a:t>マスター テキストのスタイルを編集するには、ここをクリック</a:t>
            </a:r>
          </a:p>
          <a:p>
            <a:pPr lvl="1"/>
            <a:r>
              <a:rPr kumimoji="1" lang="ja-JP" dirty="0"/>
              <a:t>第 2 レベル</a:t>
            </a:r>
          </a:p>
          <a:p>
            <a:pPr lvl="2"/>
            <a:r>
              <a:rPr kumimoji="1" lang="ja-JP" dirty="0"/>
              <a:t>第 3 レベル</a:t>
            </a:r>
          </a:p>
          <a:p>
            <a:pPr lvl="3"/>
            <a:r>
              <a:rPr kumimoji="1" lang="ja-JP" dirty="0"/>
              <a:t>第 4 レベル</a:t>
            </a:r>
          </a:p>
          <a:p>
            <a:pPr lvl="4"/>
            <a:r>
              <a:rPr kumimoji="1" lang="ja-JP" dirty="0"/>
              <a:t>第 5 レベル</a:t>
            </a:r>
          </a:p>
        </p:txBody>
      </p:sp>
      <p:sp>
        <p:nvSpPr>
          <p:cNvPr id="4" name="日付プレースホルダー 3"/>
          <p:cNvSpPr>
            <a:spLocks noGrp="1"/>
          </p:cNvSpPr>
          <p:nvPr>
            <p:ph type="dt" sz="half" idx="2"/>
          </p:nvPr>
        </p:nvSpPr>
        <p:spPr>
          <a:xfrm>
            <a:off x="8875776" y="6391656"/>
            <a:ext cx="960120" cy="237744"/>
          </a:xfrm>
          <a:prstGeom prst="rect">
            <a:avLst/>
          </a:prstGeom>
        </p:spPr>
        <p:txBody>
          <a:bodyPr vert="horz" lIns="91440" tIns="45720" rIns="91440" bIns="45720" rtlCol="0" anchor="ctr"/>
          <a:lstStyle>
            <a:lvl1pPr algn="r" latinLnBrk="0">
              <a:defRPr kumimoji="1" lang="ja-JP" sz="800">
                <a:solidFill>
                  <a:schemeClr val="tx1"/>
                </a:solidFill>
              </a:defRPr>
            </a:lvl1pPr>
          </a:lstStyle>
          <a:p>
            <a:fld id="{9E583DDF-CA54-461A-A486-592D2374C532}" type="datetimeFigureOut">
              <a:pPr/>
              <a:t>2024/1/9</a:t>
            </a:fld>
            <a:endParaRPr kumimoji="1" lang="ja-JP"/>
          </a:p>
        </p:txBody>
      </p:sp>
      <p:sp>
        <p:nvSpPr>
          <p:cNvPr id="5" name="フッター プレースホルダー 4"/>
          <p:cNvSpPr>
            <a:spLocks noGrp="1"/>
          </p:cNvSpPr>
          <p:nvPr>
            <p:ph type="ftr" sz="quarter" idx="3"/>
          </p:nvPr>
        </p:nvSpPr>
        <p:spPr>
          <a:xfrm>
            <a:off x="1341120" y="6391656"/>
            <a:ext cx="7159752" cy="237744"/>
          </a:xfrm>
          <a:prstGeom prst="rect">
            <a:avLst/>
          </a:prstGeom>
        </p:spPr>
        <p:txBody>
          <a:bodyPr vert="horz" lIns="91440" tIns="45720" rIns="91440" bIns="45720" rtlCol="0" anchor="ctr"/>
          <a:lstStyle>
            <a:lvl1pPr algn="l" latinLnBrk="0">
              <a:defRPr kumimoji="1" lang="ja-JP" sz="800" cap="all" baseline="0">
                <a:solidFill>
                  <a:schemeClr val="tx1"/>
                </a:solidFill>
              </a:defRPr>
            </a:lvl1pPr>
          </a:lstStyle>
          <a:p>
            <a:endParaRPr kumimoji="1" lang="ja-JP"/>
          </a:p>
        </p:txBody>
      </p:sp>
      <p:sp>
        <p:nvSpPr>
          <p:cNvPr id="6" name="スライド番号プレースホルダー 5"/>
          <p:cNvSpPr>
            <a:spLocks noGrp="1"/>
          </p:cNvSpPr>
          <p:nvPr>
            <p:ph type="sldNum" sz="quarter" idx="4"/>
          </p:nvPr>
        </p:nvSpPr>
        <p:spPr>
          <a:xfrm>
            <a:off x="10210800" y="6391656"/>
            <a:ext cx="640080" cy="237744"/>
          </a:xfrm>
          <a:prstGeom prst="rect">
            <a:avLst/>
          </a:prstGeom>
        </p:spPr>
        <p:txBody>
          <a:bodyPr vert="horz" lIns="91440" tIns="45720" rIns="91440" bIns="45720" rtlCol="0" anchor="ctr"/>
          <a:lstStyle>
            <a:lvl1pPr algn="r" latinLnBrk="0">
              <a:defRPr kumimoji="1" lang="ja-JP" sz="800">
                <a:solidFill>
                  <a:schemeClr val="tx1"/>
                </a:solidFill>
              </a:defRPr>
            </a:lvl1pPr>
          </a:lstStyle>
          <a:p>
            <a:fld id="{CA8D9AD5-F248-4919-864A-CFD76CC027D6}" type="slidenum">
              <a:pPr/>
              <a:t>‹#›</a:t>
            </a:fld>
            <a:endParaRPr kumimoji="1" lang="ja-JP"/>
          </a:p>
        </p:txBody>
      </p:sp>
    </p:spTree>
    <p:extLst>
      <p:ext uri="{BB962C8B-B14F-4D97-AF65-F5344CB8AC3E}">
        <p14:creationId xmlns:p14="http://schemas.microsoft.com/office/powerpoint/2010/main" val="2563760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0"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marL="0" indent="0" algn="l" defTabSz="914400" rtl="0" eaLnBrk="1" latinLnBrk="0" hangingPunct="1">
        <a:lnSpc>
          <a:spcPct val="90000"/>
        </a:lnSpc>
        <a:spcBef>
          <a:spcPct val="0"/>
        </a:spcBef>
        <a:buFont typeface="Arial" pitchFamily="34" charset="0"/>
        <a:buNone/>
        <a:defRPr kumimoji="1" lang="ja-JP" sz="3400" kern="1200">
          <a:solidFill>
            <a:schemeClr val="tx1">
              <a:lumMod val="75000"/>
            </a:schemeClr>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274320" indent="-228600" algn="l" defTabSz="914400" rtl="0" eaLnBrk="1" latinLnBrk="0" hangingPunct="1">
        <a:lnSpc>
          <a:spcPct val="90000"/>
        </a:lnSpc>
        <a:spcBef>
          <a:spcPts val="1800"/>
        </a:spcBef>
        <a:buSzPct val="80000"/>
        <a:buFont typeface="Arial" pitchFamily="34" charset="0"/>
        <a:buChar char="•"/>
        <a:defRPr kumimoji="1" lang="ja-JP"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594360" indent="-228600" algn="l" defTabSz="914400" rtl="0" eaLnBrk="1" latinLnBrk="0" hangingPunct="1">
        <a:lnSpc>
          <a:spcPct val="90000"/>
        </a:lnSpc>
        <a:spcBef>
          <a:spcPts val="1000"/>
        </a:spcBef>
        <a:buSzPct val="80000"/>
        <a:buFont typeface="Arial" pitchFamily="34" charset="0"/>
        <a:buChar char="•"/>
        <a:defRPr kumimoji="1" lang="ja-JP" sz="1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914400" indent="-228600" algn="l" defTabSz="914400" rtl="0" eaLnBrk="1" latinLnBrk="0" hangingPunct="1">
        <a:lnSpc>
          <a:spcPct val="90000"/>
        </a:lnSpc>
        <a:spcBef>
          <a:spcPts val="800"/>
        </a:spcBef>
        <a:buSzPct val="80000"/>
        <a:buFont typeface="Arial" pitchFamily="34" charset="0"/>
        <a:buChar char="•"/>
        <a:defRPr kumimoji="1" lang="ja-JP" sz="16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234440" indent="-228600" algn="l" defTabSz="914400" rtl="0" eaLnBrk="1" latinLnBrk="0" hangingPunct="1">
        <a:lnSpc>
          <a:spcPct val="90000"/>
        </a:lnSpc>
        <a:spcBef>
          <a:spcPts val="800"/>
        </a:spcBef>
        <a:buSzPct val="80000"/>
        <a:buFont typeface="Arial" pitchFamily="34" charset="0"/>
        <a:buChar char="•"/>
        <a:defRPr kumimoji="1" lang="ja-JP"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1554480" indent="-228600" algn="l" defTabSz="914400" rtl="0" eaLnBrk="1" latinLnBrk="0" hangingPunct="1">
        <a:lnSpc>
          <a:spcPct val="90000"/>
        </a:lnSpc>
        <a:spcBef>
          <a:spcPts val="800"/>
        </a:spcBef>
        <a:buSzPct val="80000"/>
        <a:buFont typeface="Arial" pitchFamily="34" charset="0"/>
        <a:buChar char="•"/>
        <a:defRPr kumimoji="1" lang="ja-JP"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1874520" indent="-228600" algn="l" defTabSz="914400" rtl="0" eaLnBrk="1" latinLnBrk="0" hangingPunct="1">
        <a:lnSpc>
          <a:spcPct val="90000"/>
        </a:lnSpc>
        <a:spcBef>
          <a:spcPts val="800"/>
        </a:spcBef>
        <a:buSzPct val="80000"/>
        <a:buFont typeface="Arial" pitchFamily="34" charset="0"/>
        <a:buChar char="•"/>
        <a:defRPr kumimoji="1" lang="ja-JP"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80000"/>
        <a:buFont typeface="Arial" pitchFamily="34" charset="0"/>
        <a:buChar char="•"/>
        <a:defRPr kumimoji="1" lang="ja-JP" sz="1400" kern="1200" baseline="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80000"/>
        <a:buFont typeface="Arial" pitchFamily="34" charset="0"/>
        <a:buChar char="•"/>
        <a:defRPr kumimoji="1" lang="ja-JP" sz="1400" kern="1200" baseline="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80000"/>
        <a:buFont typeface="Arial" pitchFamily="34" charset="0"/>
        <a:buChar char="•"/>
        <a:defRPr kumimoji="1" lang="ja-JP" sz="1400" kern="1200" baseline="0">
          <a:solidFill>
            <a:schemeClr val="tx1"/>
          </a:solidFill>
          <a:latin typeface="+mn-lt"/>
          <a:ea typeface="+mn-ea"/>
          <a:cs typeface="+mn-cs"/>
        </a:defRPr>
      </a:lvl9pPr>
    </p:bodyStyle>
    <p:otherStyle>
      <a:defPPr>
        <a:defRPr kumimoji="1" lang="ja-JP"/>
      </a:defPPr>
      <a:lvl1pPr marL="0" algn="l" defTabSz="914400" rtl="0" eaLnBrk="1" latinLnBrk="0" hangingPunct="1">
        <a:defRPr kumimoji="1" lang="ja-JP" sz="1800" kern="1200">
          <a:solidFill>
            <a:schemeClr val="tx1"/>
          </a:solidFill>
          <a:latin typeface="+mn-lt"/>
          <a:ea typeface="+mn-ea"/>
          <a:cs typeface="+mn-cs"/>
        </a:defRPr>
      </a:lvl1pPr>
      <a:lvl2pPr marL="457200" algn="l" defTabSz="914400" rtl="0" eaLnBrk="1" latinLnBrk="0" hangingPunct="1">
        <a:defRPr kumimoji="1" lang="ja-JP" sz="1800" kern="1200">
          <a:solidFill>
            <a:schemeClr val="tx1"/>
          </a:solidFill>
          <a:latin typeface="+mn-lt"/>
          <a:ea typeface="+mn-ea"/>
          <a:cs typeface="+mn-cs"/>
        </a:defRPr>
      </a:lvl2pPr>
      <a:lvl3pPr marL="914400" algn="l" defTabSz="914400" rtl="0" eaLnBrk="1" latinLnBrk="0" hangingPunct="1">
        <a:defRPr kumimoji="1" lang="ja-JP" sz="1800" kern="1200">
          <a:solidFill>
            <a:schemeClr val="tx1"/>
          </a:solidFill>
          <a:latin typeface="+mn-lt"/>
          <a:ea typeface="+mn-ea"/>
          <a:cs typeface="+mn-cs"/>
        </a:defRPr>
      </a:lvl3pPr>
      <a:lvl4pPr marL="1371600" algn="l" defTabSz="914400" rtl="0" eaLnBrk="1" latinLnBrk="0" hangingPunct="1">
        <a:defRPr kumimoji="1" lang="ja-JP" sz="1800" kern="1200">
          <a:solidFill>
            <a:schemeClr val="tx1"/>
          </a:solidFill>
          <a:latin typeface="+mn-lt"/>
          <a:ea typeface="+mn-ea"/>
          <a:cs typeface="+mn-cs"/>
        </a:defRPr>
      </a:lvl4pPr>
      <a:lvl5pPr marL="1828800" algn="l" defTabSz="914400" rtl="0" eaLnBrk="1" latinLnBrk="0" hangingPunct="1">
        <a:defRPr kumimoji="1" lang="ja-JP" sz="1800" kern="1200">
          <a:solidFill>
            <a:schemeClr val="tx1"/>
          </a:solidFill>
          <a:latin typeface="+mn-lt"/>
          <a:ea typeface="+mn-ea"/>
          <a:cs typeface="+mn-cs"/>
        </a:defRPr>
      </a:lvl5pPr>
      <a:lvl6pPr marL="2286000" algn="l" defTabSz="914400" rtl="0" eaLnBrk="1" latinLnBrk="0" hangingPunct="1">
        <a:defRPr kumimoji="1" lang="ja-JP" sz="1800" kern="1200">
          <a:solidFill>
            <a:schemeClr val="tx1"/>
          </a:solidFill>
          <a:latin typeface="+mn-lt"/>
          <a:ea typeface="+mn-ea"/>
          <a:cs typeface="+mn-cs"/>
        </a:defRPr>
      </a:lvl6pPr>
      <a:lvl7pPr marL="2743200" algn="l" defTabSz="914400" rtl="0" eaLnBrk="1" latinLnBrk="0" hangingPunct="1">
        <a:defRPr kumimoji="1" lang="ja-JP" sz="1800" kern="1200">
          <a:solidFill>
            <a:schemeClr val="tx1"/>
          </a:solidFill>
          <a:latin typeface="+mn-lt"/>
          <a:ea typeface="+mn-ea"/>
          <a:cs typeface="+mn-cs"/>
        </a:defRPr>
      </a:lvl7pPr>
      <a:lvl8pPr marL="3200400" algn="l" defTabSz="914400" rtl="0" eaLnBrk="1" latinLnBrk="0" hangingPunct="1">
        <a:defRPr kumimoji="1" lang="ja-JP" sz="1800" kern="1200">
          <a:solidFill>
            <a:schemeClr val="tx1"/>
          </a:solidFill>
          <a:latin typeface="+mn-lt"/>
          <a:ea typeface="+mn-ea"/>
          <a:cs typeface="+mn-cs"/>
        </a:defRPr>
      </a:lvl8pPr>
      <a:lvl9pPr marL="3657600" algn="l" defTabSz="914400" rtl="0" eaLnBrk="1" latinLnBrk="0" hangingPunct="1">
        <a:defRPr kumimoji="1" lang="ja-JP"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pos="3840" userDrawn="1">
          <p15:clr>
            <a:srgbClr val="F26B43"/>
          </p15:clr>
        </p15:guide>
        <p15:guide id="5"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531618" y="1265535"/>
            <a:ext cx="8158482" cy="1323439"/>
          </a:xfrm>
          <a:prstGeom prst="rect">
            <a:avLst/>
          </a:prstGeom>
          <a:noFill/>
        </p:spPr>
        <p:txBody>
          <a:bodyPr wrap="square" lIns="91440" tIns="45720" rIns="91440" bIns="45720">
            <a:spAutoFit/>
          </a:bodyPr>
          <a:lstStyle/>
          <a:p>
            <a:pPr algn="ctr"/>
            <a:r>
              <a:rPr lang="ja-JP" altLang="en-US" sz="8000" b="1" cap="none" spc="0" dirty="0">
                <a:ln w="12700">
                  <a:solidFill>
                    <a:schemeClr val="tx2">
                      <a:lumMod val="75000"/>
                    </a:schemeClr>
                  </a:solidFill>
                  <a:prstDash val="solid"/>
                </a:ln>
                <a:solidFill>
                  <a:srgbClr val="00B050"/>
                </a:solidFill>
                <a:effectLst>
                  <a:outerShdw dist="38100" dir="2640000" algn="bl" rotWithShape="0">
                    <a:schemeClr val="tx2">
                      <a:lumMod val="75000"/>
                    </a:schemeClr>
                  </a:outerShdw>
                </a:effectLst>
                <a:latin typeface="ＭＳ Ｐ明朝" panose="02020600040205080304" pitchFamily="18" charset="-128"/>
                <a:ea typeface="ＭＳ Ｐ明朝" panose="02020600040205080304" pitchFamily="18" charset="-128"/>
                <a:cs typeface="Arabic Typesetting" panose="03020402040406030203" pitchFamily="66" charset="-78"/>
              </a:rPr>
              <a:t>いすみリーグ </a:t>
            </a:r>
            <a:r>
              <a:rPr lang="en-US" altLang="ja-JP" sz="3200" b="1" cap="none" spc="0" dirty="0">
                <a:ln w="12700">
                  <a:solidFill>
                    <a:schemeClr val="tx2">
                      <a:lumMod val="75000"/>
                    </a:schemeClr>
                  </a:solidFill>
                  <a:prstDash val="solid"/>
                </a:ln>
                <a:solidFill>
                  <a:schemeClr val="tx1">
                    <a:lumMod val="75000"/>
                  </a:schemeClr>
                </a:solidFill>
                <a:effectLst>
                  <a:outerShdw dist="38100" dir="2640000" algn="bl" rotWithShape="0">
                    <a:schemeClr val="tx2">
                      <a:lumMod val="75000"/>
                    </a:schemeClr>
                  </a:outerShdw>
                </a:effectLst>
                <a:latin typeface="ＭＳ Ｐ明朝" panose="02020600040205080304" pitchFamily="18" charset="-128"/>
                <a:ea typeface="ＭＳ Ｐ明朝" panose="02020600040205080304" pitchFamily="18" charset="-128"/>
                <a:cs typeface="Arabic Typesetting" panose="03020402040406030203" pitchFamily="66" charset="-78"/>
              </a:rPr>
              <a:t>2024</a:t>
            </a:r>
            <a:r>
              <a:rPr lang="ja-JP" altLang="en-US" sz="3200" b="1" cap="none" spc="0" dirty="0">
                <a:ln w="12700">
                  <a:solidFill>
                    <a:schemeClr val="tx2">
                      <a:lumMod val="75000"/>
                    </a:schemeClr>
                  </a:solidFill>
                  <a:prstDash val="solid"/>
                </a:ln>
                <a:solidFill>
                  <a:schemeClr val="tx1">
                    <a:lumMod val="75000"/>
                  </a:schemeClr>
                </a:solidFill>
                <a:effectLst>
                  <a:outerShdw dist="38100" dir="2640000" algn="bl" rotWithShape="0">
                    <a:schemeClr val="tx2">
                      <a:lumMod val="75000"/>
                    </a:schemeClr>
                  </a:outerShdw>
                </a:effectLst>
                <a:latin typeface="ＭＳ Ｐ明朝" panose="02020600040205080304" pitchFamily="18" charset="-128"/>
                <a:ea typeface="ＭＳ Ｐ明朝" panose="02020600040205080304" pitchFamily="18" charset="-128"/>
                <a:cs typeface="Arabic Typesetting" panose="03020402040406030203" pitchFamily="66" charset="-78"/>
              </a:rPr>
              <a:t>冬</a:t>
            </a:r>
            <a:endParaRPr lang="ja-JP" altLang="en-US" sz="3200" b="1" cap="none" spc="0" dirty="0">
              <a:ln w="12700">
                <a:solidFill>
                  <a:schemeClr val="tx2">
                    <a:lumMod val="75000"/>
                  </a:schemeClr>
                </a:solidFill>
                <a:prstDash val="solid"/>
              </a:ln>
              <a:solidFill>
                <a:schemeClr val="tx1">
                  <a:lumMod val="75000"/>
                </a:schemeClr>
              </a:solidFill>
              <a:effectLst>
                <a:outerShdw dist="38100" dir="2640000" algn="bl" rotWithShape="0">
                  <a:schemeClr val="tx2">
                    <a:lumMod val="75000"/>
                  </a:schemeClr>
                </a:outerShdw>
              </a:effectLst>
            </a:endParaRPr>
          </a:p>
        </p:txBody>
      </p:sp>
      <p:sp>
        <p:nvSpPr>
          <p:cNvPr id="5" name="正方形/長方形 4"/>
          <p:cNvSpPr/>
          <p:nvPr/>
        </p:nvSpPr>
        <p:spPr>
          <a:xfrm>
            <a:off x="8378293" y="4689475"/>
            <a:ext cx="2852063" cy="1384995"/>
          </a:xfrm>
          <a:prstGeom prst="rect">
            <a:avLst/>
          </a:prstGeom>
          <a:noFill/>
        </p:spPr>
        <p:txBody>
          <a:bodyPr wrap="none" lIns="91440" tIns="45720" rIns="91440" bIns="45720">
            <a:spAutoFit/>
          </a:bodyPr>
          <a:lstStyle/>
          <a:p>
            <a:pPr algn="ctr"/>
            <a:r>
              <a:rPr lang="en-US" altLang="ja-JP" sz="2800" b="0" cap="none" spc="0" dirty="0">
                <a:ln w="0"/>
                <a:solidFill>
                  <a:schemeClr val="tx1"/>
                </a:solidFill>
                <a:effectLst>
                  <a:outerShdw blurRad="38100" dist="19050" dir="2700000" algn="tl" rotWithShape="0">
                    <a:schemeClr val="dk1">
                      <a:alpha val="40000"/>
                    </a:schemeClr>
                  </a:outerShdw>
                </a:effectLst>
              </a:rPr>
              <a:t>2024.2.10</a:t>
            </a:r>
            <a:r>
              <a:rPr lang="ja-JP" altLang="en-US" sz="2800" b="0" cap="none" spc="0" dirty="0">
                <a:ln w="0"/>
                <a:solidFill>
                  <a:schemeClr val="tx1"/>
                </a:solidFill>
                <a:effectLst>
                  <a:outerShdw blurRad="38100" dist="19050" dir="2700000" algn="tl" rotWithShape="0">
                    <a:schemeClr val="dk1">
                      <a:alpha val="40000"/>
                    </a:schemeClr>
                  </a:outerShdw>
                </a:effectLst>
              </a:rPr>
              <a:t>（土）</a:t>
            </a:r>
            <a:endParaRPr lang="en-US" altLang="ja-JP" sz="2800" dirty="0">
              <a:ln w="0"/>
              <a:effectLst>
                <a:outerShdw blurRad="38100" dist="19050" dir="2700000" algn="tl" rotWithShape="0">
                  <a:schemeClr val="dk1">
                    <a:alpha val="40000"/>
                  </a:schemeClr>
                </a:outerShdw>
              </a:effectLst>
            </a:endParaRPr>
          </a:p>
          <a:p>
            <a:pPr algn="ctr"/>
            <a:r>
              <a:rPr lang="ja-JP" altLang="en-US" sz="2400" dirty="0">
                <a:ln w="0"/>
                <a:effectLst>
                  <a:outerShdw blurRad="38100" dist="19050" dir="2700000" algn="tl" rotWithShape="0">
                    <a:schemeClr val="dk1">
                      <a:alpha val="40000"/>
                    </a:schemeClr>
                  </a:outerShdw>
                </a:effectLst>
              </a:rPr>
              <a:t>会場</a:t>
            </a:r>
            <a:r>
              <a:rPr lang="en-US" altLang="ja-JP" sz="2400" dirty="0">
                <a:ln w="0"/>
                <a:effectLst>
                  <a:outerShdw blurRad="38100" dist="19050" dir="2700000" algn="tl" rotWithShape="0">
                    <a:schemeClr val="dk1">
                      <a:alpha val="40000"/>
                    </a:schemeClr>
                  </a:outerShdw>
                </a:effectLst>
              </a:rPr>
              <a:t>:</a:t>
            </a:r>
            <a:r>
              <a:rPr lang="ja-JP" altLang="en-US" sz="2400" dirty="0">
                <a:ln w="0"/>
                <a:effectLst>
                  <a:outerShdw blurRad="38100" dist="19050" dir="2700000" algn="tl" rotWithShape="0">
                    <a:schemeClr val="dk1">
                      <a:alpha val="40000"/>
                    </a:schemeClr>
                  </a:outerShdw>
                </a:effectLst>
              </a:rPr>
              <a:t>古沢小学校</a:t>
            </a:r>
            <a:endParaRPr lang="en-US" altLang="ja-JP" sz="2400" b="0" cap="none" spc="0" dirty="0">
              <a:ln w="0"/>
              <a:solidFill>
                <a:schemeClr val="tx1"/>
              </a:solidFill>
              <a:effectLst>
                <a:outerShdw blurRad="38100" dist="19050" dir="2700000" algn="tl" rotWithShape="0">
                  <a:schemeClr val="dk1">
                    <a:alpha val="40000"/>
                  </a:schemeClr>
                </a:outerShdw>
              </a:effectLst>
            </a:endParaRPr>
          </a:p>
          <a:p>
            <a:r>
              <a:rPr lang="ja-JP" altLang="en-US" sz="1600" dirty="0">
                <a:ln w="0"/>
                <a:effectLst>
                  <a:outerShdw blurRad="38100" dist="19050" dir="2700000" algn="tl" rotWithShape="0">
                    <a:schemeClr val="dk1">
                      <a:alpha val="40000"/>
                    </a:schemeClr>
                  </a:outerShdw>
                </a:effectLst>
              </a:rPr>
              <a:t>　　主催：古沢ＳＣ</a:t>
            </a:r>
            <a:endParaRPr lang="en-US" altLang="ja-JP" sz="1600" dirty="0">
              <a:ln w="0"/>
              <a:effectLst>
                <a:outerShdw blurRad="38100" dist="19050" dir="2700000" algn="tl" rotWithShape="0">
                  <a:schemeClr val="dk1">
                    <a:alpha val="40000"/>
                  </a:schemeClr>
                </a:outerShdw>
              </a:effectLst>
            </a:endParaRPr>
          </a:p>
          <a:p>
            <a:r>
              <a:rPr lang="ja-JP" altLang="en-US" sz="1600" b="0" cap="none" spc="0" dirty="0">
                <a:ln w="0"/>
                <a:solidFill>
                  <a:schemeClr val="tx1"/>
                </a:solidFill>
                <a:effectLst>
                  <a:outerShdw blurRad="38100" dist="19050" dir="2700000" algn="tl" rotWithShape="0">
                    <a:schemeClr val="dk1">
                      <a:alpha val="40000"/>
                    </a:schemeClr>
                  </a:outerShdw>
                </a:effectLst>
              </a:rPr>
              <a:t>　　</a:t>
            </a:r>
            <a:r>
              <a:rPr lang="en-US" altLang="ja-JP" sz="1600" b="0" cap="none" spc="0" dirty="0">
                <a:ln w="0"/>
                <a:solidFill>
                  <a:schemeClr val="tx1"/>
                </a:solidFill>
                <a:effectLst>
                  <a:outerShdw blurRad="38100" dist="19050" dir="2700000" algn="tl" rotWithShape="0">
                    <a:schemeClr val="dk1">
                      <a:alpha val="40000"/>
                    </a:schemeClr>
                  </a:outerShdw>
                </a:effectLst>
              </a:rPr>
              <a:t>※</a:t>
            </a:r>
            <a:r>
              <a:rPr lang="ja-JP" altLang="en-US" sz="1600" b="0" cap="none" spc="0" dirty="0">
                <a:ln w="0"/>
                <a:solidFill>
                  <a:schemeClr val="tx1"/>
                </a:solidFill>
                <a:effectLst>
                  <a:outerShdw blurRad="38100" dist="19050" dir="2700000" algn="tl" rotWithShape="0">
                    <a:schemeClr val="dk1">
                      <a:alpha val="40000"/>
                    </a:schemeClr>
                  </a:outerShdw>
                </a:effectLst>
              </a:rPr>
              <a:t>予備日</a:t>
            </a:r>
            <a:r>
              <a:rPr lang="en-US" altLang="ja-JP" sz="1600" dirty="0">
                <a:ln w="0"/>
                <a:effectLst>
                  <a:outerShdw blurRad="38100" dist="19050" dir="2700000" algn="tl" rotWithShape="0">
                    <a:schemeClr val="dk1">
                      <a:alpha val="40000"/>
                    </a:schemeClr>
                  </a:outerShdw>
                </a:effectLst>
              </a:rPr>
              <a:t>2/11</a:t>
            </a:r>
            <a:r>
              <a:rPr lang="ja-JP" altLang="en-US" sz="1600" b="0" cap="none" spc="0" dirty="0">
                <a:ln w="0"/>
                <a:solidFill>
                  <a:schemeClr val="tx1"/>
                </a:solidFill>
                <a:effectLst>
                  <a:outerShdw blurRad="38100" dist="19050" dir="2700000" algn="tl" rotWithShape="0">
                    <a:schemeClr val="dk1">
                      <a:alpha val="40000"/>
                    </a:schemeClr>
                  </a:outerShdw>
                </a:effectLst>
              </a:rPr>
              <a:t>（日）</a:t>
            </a:r>
          </a:p>
        </p:txBody>
      </p:sp>
      <p:pic>
        <p:nvPicPr>
          <p:cNvPr id="6" name="図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6300" y="3175000"/>
            <a:ext cx="4518713" cy="3028950"/>
          </a:xfrm>
          <a:prstGeom prst="ellipse">
            <a:avLst/>
          </a:prstGeom>
          <a:ln>
            <a:noFill/>
          </a:ln>
          <a:effectLst>
            <a:softEdge rad="112500"/>
          </a:effectLst>
        </p:spPr>
      </p:pic>
      <p:sp>
        <p:nvSpPr>
          <p:cNvPr id="2" name="正方形/長方形 1">
            <a:extLst>
              <a:ext uri="{FF2B5EF4-FFF2-40B4-BE49-F238E27FC236}">
                <a16:creationId xmlns:a16="http://schemas.microsoft.com/office/drawing/2014/main" id="{5A1B7AB8-855D-4EBE-B93B-70E503F26FB3}"/>
              </a:ext>
            </a:extLst>
          </p:cNvPr>
          <p:cNvSpPr/>
          <p:nvPr/>
        </p:nvSpPr>
        <p:spPr>
          <a:xfrm>
            <a:off x="564064" y="510857"/>
            <a:ext cx="2274983" cy="923330"/>
          </a:xfrm>
          <a:prstGeom prst="rect">
            <a:avLst/>
          </a:prstGeom>
          <a:noFill/>
        </p:spPr>
        <p:txBody>
          <a:bodyPr wrap="none" lIns="91440" tIns="45720" rIns="91440" bIns="45720">
            <a:spAutoFit/>
          </a:bodyPr>
          <a:lstStyle/>
          <a:p>
            <a:pPr algn="ctr"/>
            <a:r>
              <a:rPr lang="ja-JP" alt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ＭＳ Ｐ明朝" panose="02020600040205080304" pitchFamily="18" charset="-128"/>
                <a:ea typeface="ＭＳ Ｐ明朝" panose="02020600040205080304" pitchFamily="18" charset="-128"/>
                <a:cs typeface="Arabic Typesetting" panose="03020402040406030203" pitchFamily="66" charset="-78"/>
              </a:rPr>
              <a:t>第</a:t>
            </a:r>
            <a:r>
              <a:rPr lang="en-US" altLang="ja-JP"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ＭＳ Ｐ明朝" panose="02020600040205080304" pitchFamily="18" charset="-128"/>
                <a:ea typeface="ＭＳ Ｐ明朝" panose="02020600040205080304" pitchFamily="18" charset="-128"/>
                <a:cs typeface="Arabic Typesetting" panose="03020402040406030203" pitchFamily="66" charset="-78"/>
              </a:rPr>
              <a:t>16</a:t>
            </a:r>
            <a:r>
              <a:rPr lang="ja-JP" alt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ＭＳ Ｐ明朝" panose="02020600040205080304" pitchFamily="18" charset="-128"/>
                <a:ea typeface="ＭＳ Ｐ明朝" panose="02020600040205080304" pitchFamily="18" charset="-128"/>
                <a:cs typeface="Arabic Typesetting" panose="03020402040406030203" pitchFamily="66" charset="-78"/>
              </a:rPr>
              <a:t>回</a:t>
            </a:r>
            <a:endParaRPr lang="ja-JP" alt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2671542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800510" y="1058565"/>
            <a:ext cx="10747478" cy="5209497"/>
          </a:xfrm>
        </p:spPr>
        <p:txBody>
          <a:bodyPr>
            <a:normAutofit/>
          </a:bodyPr>
          <a:lstStyle/>
          <a:p>
            <a:pPr algn="l"/>
            <a:r>
              <a:rPr lang="en-US" altLang="ja-JP" dirty="0">
                <a:latin typeface="HG正楷書体-PRO" panose="03000600000000000000" pitchFamily="66" charset="-128"/>
                <a:ea typeface="HG正楷書体-PRO" panose="03000600000000000000" pitchFamily="66" charset="-128"/>
              </a:rPr>
              <a:t>《</a:t>
            </a:r>
            <a:r>
              <a:rPr lang="ja-JP" altLang="en-US" dirty="0">
                <a:latin typeface="HG正楷書体-PRO" panose="03000600000000000000" pitchFamily="66" charset="-128"/>
                <a:ea typeface="HG正楷書体-PRO" panose="03000600000000000000" pitchFamily="66" charset="-128"/>
              </a:rPr>
              <a:t>新型コロナウィルス感染拡大防止に関する対応</a:t>
            </a:r>
            <a:r>
              <a:rPr lang="en-US" altLang="ja-JP" dirty="0">
                <a:latin typeface="HG正楷書体-PRO" panose="03000600000000000000" pitchFamily="66" charset="-128"/>
                <a:ea typeface="HG正楷書体-PRO" panose="03000600000000000000" pitchFamily="66" charset="-128"/>
              </a:rPr>
              <a:t>》</a:t>
            </a:r>
          </a:p>
          <a:p>
            <a:pPr algn="l"/>
            <a:endParaRPr lang="en-US" altLang="ja-JP" dirty="0">
              <a:latin typeface="HG正楷書体-PRO" panose="03000600000000000000" pitchFamily="66" charset="-128"/>
              <a:ea typeface="HG正楷書体-PRO" panose="03000600000000000000" pitchFamily="66" charset="-128"/>
            </a:endParaRPr>
          </a:p>
          <a:p>
            <a:pPr algn="l"/>
            <a:r>
              <a:rPr lang="ja-JP" altLang="en-US" sz="1600" dirty="0">
                <a:latin typeface="HG正楷書体-PRO" panose="03000600000000000000" pitchFamily="66" charset="-128"/>
                <a:ea typeface="HG正楷書体-PRO" panose="03000600000000000000" pitchFamily="66" charset="-128"/>
              </a:rPr>
              <a:t>新型コロナウィルス感染のリスクを軽減できるよう以下の対応を実施予定です。ご協力お願い致します。</a:t>
            </a:r>
            <a:endParaRPr lang="en-US" altLang="ja-JP" sz="1600" dirty="0">
              <a:latin typeface="HG正楷書体-PRO" panose="03000600000000000000" pitchFamily="66" charset="-128"/>
              <a:ea typeface="HG正楷書体-PRO" panose="03000600000000000000" pitchFamily="66" charset="-128"/>
            </a:endParaRPr>
          </a:p>
          <a:p>
            <a:pPr algn="l"/>
            <a:endParaRPr lang="en-US" altLang="ja-JP" sz="1600" dirty="0">
              <a:latin typeface="HG正楷書体-PRO" panose="03000600000000000000" pitchFamily="66" charset="-128"/>
              <a:ea typeface="HG正楷書体-PRO" panose="03000600000000000000" pitchFamily="66" charset="-128"/>
            </a:endParaRPr>
          </a:p>
          <a:p>
            <a:pPr algn="l"/>
            <a:r>
              <a:rPr lang="ja-JP" altLang="en-US" sz="1600" dirty="0">
                <a:latin typeface="HG正楷書体-PRO" panose="03000600000000000000" pitchFamily="66" charset="-128"/>
                <a:ea typeface="HG正楷書体-PRO" panose="03000600000000000000" pitchFamily="66" charset="-128"/>
              </a:rPr>
              <a:t>①来場前に各チームで健康チェックを実施していただき、各チームの責任で参加者を決定して下さい。</a:t>
            </a:r>
            <a:endParaRPr lang="en-US" altLang="ja-JP" sz="1600" dirty="0">
              <a:latin typeface="HG正楷書体-PRO" panose="03000600000000000000" pitchFamily="66" charset="-128"/>
              <a:ea typeface="HG正楷書体-PRO" panose="03000600000000000000" pitchFamily="66" charset="-128"/>
            </a:endParaRPr>
          </a:p>
          <a:p>
            <a:pPr algn="l"/>
            <a:r>
              <a:rPr kumimoji="1" lang="ja-JP" altLang="en-US" sz="1600" dirty="0">
                <a:latin typeface="HG正楷書体-PRO" panose="03000600000000000000" pitchFamily="66" charset="-128"/>
                <a:ea typeface="HG正楷書体-PRO" panose="03000600000000000000" pitchFamily="66" charset="-128"/>
              </a:rPr>
              <a:t>②平熱と比較し概ね</a:t>
            </a:r>
            <a:r>
              <a:rPr kumimoji="1" lang="en-US" altLang="ja-JP" sz="1600" dirty="0">
                <a:latin typeface="HG正楷書体-PRO" panose="03000600000000000000" pitchFamily="66" charset="-128"/>
                <a:ea typeface="HG正楷書体-PRO" panose="03000600000000000000" pitchFamily="66" charset="-128"/>
              </a:rPr>
              <a:t>1</a:t>
            </a:r>
            <a:r>
              <a:rPr kumimoji="1" lang="ja-JP" altLang="en-US" sz="1600" dirty="0">
                <a:latin typeface="HG正楷書体-PRO" panose="03000600000000000000" pitchFamily="66" charset="-128"/>
                <a:ea typeface="HG正楷書体-PRO" panose="03000600000000000000" pitchFamily="66" charset="-128"/>
              </a:rPr>
              <a:t>℃程度体温が高い場合</a:t>
            </a:r>
            <a:r>
              <a:rPr lang="ja-JP" altLang="en-US" sz="1600" dirty="0">
                <a:latin typeface="HG正楷書体-PRO" panose="03000600000000000000" pitchFamily="66" charset="-128"/>
                <a:ea typeface="HG正楷書体-PRO" panose="03000600000000000000" pitchFamily="66" charset="-128"/>
              </a:rPr>
              <a:t>や当日の体温が</a:t>
            </a:r>
            <a:r>
              <a:rPr kumimoji="1" lang="en-US" altLang="ja-JP" sz="1600" dirty="0">
                <a:latin typeface="HG正楷書体-PRO" panose="03000600000000000000" pitchFamily="66" charset="-128"/>
                <a:ea typeface="HG正楷書体-PRO" panose="03000600000000000000" pitchFamily="66" charset="-128"/>
              </a:rPr>
              <a:t>37.5</a:t>
            </a:r>
            <a:r>
              <a:rPr kumimoji="1" lang="ja-JP" altLang="en-US" sz="1600" dirty="0">
                <a:latin typeface="HG正楷書体-PRO" panose="03000600000000000000" pitchFamily="66" charset="-128"/>
                <a:ea typeface="HG正楷書体-PRO" panose="03000600000000000000" pitchFamily="66" charset="-128"/>
              </a:rPr>
              <a:t>℃以上の場合</a:t>
            </a:r>
            <a:r>
              <a:rPr lang="ja-JP" altLang="en-US" sz="1600" dirty="0">
                <a:latin typeface="HG正楷書体-PRO" panose="03000600000000000000" pitchFamily="66" charset="-128"/>
                <a:ea typeface="HG正楷書体-PRO" panose="03000600000000000000" pitchFamily="66" charset="-128"/>
              </a:rPr>
              <a:t>はご遠慮いただくようお願いします。</a:t>
            </a:r>
            <a:endParaRPr kumimoji="1" lang="en-US" altLang="ja-JP" sz="1600" dirty="0">
              <a:latin typeface="HG正楷書体-PRO" panose="03000600000000000000" pitchFamily="66" charset="-128"/>
              <a:ea typeface="HG正楷書体-PRO" panose="03000600000000000000" pitchFamily="66" charset="-128"/>
            </a:endParaRPr>
          </a:p>
          <a:p>
            <a:pPr algn="l"/>
            <a:r>
              <a:rPr lang="ja-JP" altLang="en-US" sz="1600" dirty="0">
                <a:latin typeface="HG正楷書体-PRO" panose="03000600000000000000" pitchFamily="66" charset="-128"/>
                <a:ea typeface="HG正楷書体-PRO" panose="03000600000000000000" pitchFamily="66" charset="-128"/>
              </a:rPr>
              <a:t>③</a:t>
            </a:r>
            <a:r>
              <a:rPr kumimoji="1" lang="ja-JP" altLang="en-US" sz="1600" dirty="0">
                <a:latin typeface="HG正楷書体-PRO" panose="03000600000000000000" pitchFamily="66" charset="-128"/>
                <a:ea typeface="HG正楷書体-PRO" panose="03000600000000000000" pitchFamily="66" charset="-128"/>
              </a:rPr>
              <a:t>入場中のマスクの使用についてはルール化しません。周囲の状況を見て各自でご判断下さい。</a:t>
            </a:r>
            <a:endParaRPr lang="en-US" altLang="ja-JP" sz="1600" dirty="0">
              <a:latin typeface="HG正楷書体-PRO" panose="03000600000000000000" pitchFamily="66" charset="-128"/>
              <a:ea typeface="HG正楷書体-PRO" panose="03000600000000000000" pitchFamily="66" charset="-128"/>
            </a:endParaRPr>
          </a:p>
          <a:p>
            <a:pPr algn="l"/>
            <a:r>
              <a:rPr kumimoji="1" lang="ja-JP" altLang="en-US" sz="1600" dirty="0">
                <a:latin typeface="HG正楷書体-PRO" panose="03000600000000000000" pitchFamily="66" charset="-128"/>
                <a:ea typeface="HG正楷書体-PRO" panose="03000600000000000000" pitchFamily="66" charset="-128"/>
              </a:rPr>
              <a:t>④入場後に発熱などの体調不良が発生した場合には、即時退場をお願いします。</a:t>
            </a:r>
            <a:endParaRPr kumimoji="1" lang="en-US" altLang="ja-JP" sz="1600" dirty="0">
              <a:latin typeface="HG正楷書体-PRO" panose="03000600000000000000" pitchFamily="66" charset="-128"/>
              <a:ea typeface="HG正楷書体-PRO" panose="03000600000000000000" pitchFamily="66" charset="-128"/>
            </a:endParaRPr>
          </a:p>
          <a:p>
            <a:pPr algn="l"/>
            <a:r>
              <a:rPr lang="ja-JP" altLang="en-US" sz="1600" dirty="0">
                <a:latin typeface="HG正楷書体-PRO" panose="03000600000000000000" pitchFamily="66" charset="-128"/>
                <a:ea typeface="HG正楷書体-PRO" panose="03000600000000000000" pitchFamily="66" charset="-128"/>
              </a:rPr>
              <a:t>⑤各チームの荷物をまとめておく場所は相互に充分な距離を取り、またチーム内でも充分な距離をとるよう配慮して下さい。特に飲食をする際には適正な距離をとるようお願いします。</a:t>
            </a:r>
            <a:endParaRPr lang="en-US" altLang="ja-JP" sz="1600" dirty="0">
              <a:latin typeface="HG正楷書体-PRO" panose="03000600000000000000" pitchFamily="66" charset="-128"/>
              <a:ea typeface="HG正楷書体-PRO" panose="03000600000000000000" pitchFamily="66" charset="-128"/>
            </a:endParaRPr>
          </a:p>
          <a:p>
            <a:pPr algn="l"/>
            <a:r>
              <a:rPr lang="ja-JP" altLang="en-US" sz="1600" dirty="0">
                <a:latin typeface="HG正楷書体-PRO" panose="03000600000000000000" pitchFamily="66" charset="-128"/>
                <a:ea typeface="HG正楷書体-PRO" panose="03000600000000000000" pitchFamily="66" charset="-128"/>
              </a:rPr>
              <a:t>⑥ゴミはすべてを必ず持ち帰って下さい。タバコの吸い殻を側溝に捨てるなども当然</a:t>
            </a:r>
            <a:r>
              <a:rPr lang="en-US" altLang="ja-JP" sz="1600" dirty="0">
                <a:latin typeface="HG正楷書体-PRO" panose="03000600000000000000" pitchFamily="66" charset="-128"/>
                <a:ea typeface="HG正楷書体-PRO" panose="03000600000000000000" pitchFamily="66" charset="-128"/>
              </a:rPr>
              <a:t>ng</a:t>
            </a:r>
            <a:r>
              <a:rPr lang="ja-JP" altLang="en-US" sz="1600" dirty="0">
                <a:latin typeface="HG正楷書体-PRO" panose="03000600000000000000" pitchFamily="66" charset="-128"/>
                <a:ea typeface="HG正楷書体-PRO" panose="03000600000000000000" pitchFamily="66" charset="-128"/>
              </a:rPr>
              <a:t>です。</a:t>
            </a:r>
            <a:endParaRPr lang="en-US" altLang="ja-JP" sz="1600" dirty="0">
              <a:latin typeface="HG正楷書体-PRO" panose="03000600000000000000" pitchFamily="66" charset="-128"/>
              <a:ea typeface="HG正楷書体-PRO" panose="03000600000000000000" pitchFamily="66" charset="-128"/>
            </a:endParaRPr>
          </a:p>
          <a:p>
            <a:pPr algn="l"/>
            <a:endParaRPr lang="en-US" altLang="ja-JP" sz="1600" dirty="0">
              <a:latin typeface="HG正楷書体-PRO" panose="03000600000000000000" pitchFamily="66" charset="-128"/>
              <a:ea typeface="HG正楷書体-PRO" panose="03000600000000000000" pitchFamily="66" charset="-128"/>
            </a:endParaRPr>
          </a:p>
          <a:p>
            <a:pPr algn="l"/>
            <a:r>
              <a:rPr lang="ja-JP" altLang="en-US" sz="1600" dirty="0">
                <a:latin typeface="HG正楷書体-PRO" panose="03000600000000000000" pitchFamily="66" charset="-128"/>
                <a:ea typeface="HG正楷書体-PRO" panose="03000600000000000000" pitchFamily="66" charset="-128"/>
              </a:rPr>
              <a:t>⑦試合用のボールは各チームで持ち寄りをお願いします。</a:t>
            </a:r>
            <a:endParaRPr lang="en-US" altLang="ja-JP" sz="1600" dirty="0">
              <a:latin typeface="HG正楷書体-PRO" panose="03000600000000000000" pitchFamily="66" charset="-128"/>
              <a:ea typeface="HG正楷書体-PRO" panose="03000600000000000000" pitchFamily="66" charset="-128"/>
            </a:endParaRPr>
          </a:p>
          <a:p>
            <a:pPr algn="l"/>
            <a:r>
              <a:rPr kumimoji="1" lang="ja-JP" altLang="en-US" sz="1600" dirty="0">
                <a:latin typeface="HG正楷書体-PRO" panose="03000600000000000000" pitchFamily="66" charset="-128"/>
                <a:ea typeface="HG正楷書体-PRO" panose="03000600000000000000" pitchFamily="66" charset="-128"/>
              </a:rPr>
              <a:t>⑧せっかくの試合の機会なので、ご家族の方も精一杯の声援をかけてあげて下さい。そのため、応援はピッチから</a:t>
            </a:r>
            <a:r>
              <a:rPr kumimoji="1" lang="en-US" altLang="ja-JP" sz="1600" dirty="0">
                <a:latin typeface="HG正楷書体-PRO" panose="03000600000000000000" pitchFamily="66" charset="-128"/>
                <a:ea typeface="HG正楷書体-PRO" panose="03000600000000000000" pitchFamily="66" charset="-128"/>
              </a:rPr>
              <a:t>2</a:t>
            </a:r>
            <a:r>
              <a:rPr kumimoji="1" lang="ja-JP" altLang="en-US" sz="1600" dirty="0">
                <a:latin typeface="HG正楷書体-PRO" panose="03000600000000000000" pitchFamily="66" charset="-128"/>
                <a:ea typeface="HG正楷書体-PRO" panose="03000600000000000000" pitchFamily="66" charset="-128"/>
              </a:rPr>
              <a:t>メートル程度離れていただけばどこでも</a:t>
            </a:r>
            <a:r>
              <a:rPr kumimoji="1" lang="en-US" altLang="ja-JP" sz="1600" dirty="0">
                <a:latin typeface="HG正楷書体-PRO" panose="03000600000000000000" pitchFamily="66" charset="-128"/>
                <a:ea typeface="HG正楷書体-PRO" panose="03000600000000000000" pitchFamily="66" charset="-128"/>
              </a:rPr>
              <a:t>OK</a:t>
            </a:r>
            <a:r>
              <a:rPr kumimoji="1" lang="ja-JP" altLang="en-US" sz="1600" dirty="0">
                <a:latin typeface="HG正楷書体-PRO" panose="03000600000000000000" pitchFamily="66" charset="-128"/>
                <a:ea typeface="HG正楷書体-PRO" panose="03000600000000000000" pitchFamily="66" charset="-128"/>
              </a:rPr>
              <a:t>とします</a:t>
            </a:r>
            <a:r>
              <a:rPr lang="ja-JP" altLang="en-US" sz="1600" dirty="0">
                <a:latin typeface="HG正楷書体-PRO" panose="03000600000000000000" pitchFamily="66" charset="-128"/>
                <a:ea typeface="HG正楷書体-PRO" panose="03000600000000000000" pitchFamily="66" charset="-128"/>
              </a:rPr>
              <a:t>。</a:t>
            </a:r>
            <a:endParaRPr kumimoji="1" lang="en-US" altLang="ja-JP" sz="1600" dirty="0">
              <a:latin typeface="HG正楷書体-PRO" panose="03000600000000000000" pitchFamily="66" charset="-128"/>
              <a:ea typeface="HG正楷書体-PRO" panose="03000600000000000000" pitchFamily="66" charset="-128"/>
            </a:endParaRPr>
          </a:p>
          <a:p>
            <a:pPr algn="l"/>
            <a:endParaRPr lang="en-US" altLang="ja-JP" sz="1600" dirty="0">
              <a:latin typeface="HG正楷書体-PRO" panose="03000600000000000000" pitchFamily="66" charset="-128"/>
              <a:ea typeface="HG正楷書体-PRO" panose="03000600000000000000" pitchFamily="66" charset="-128"/>
            </a:endParaRPr>
          </a:p>
          <a:p>
            <a:pPr algn="l"/>
            <a:r>
              <a:rPr lang="ja-JP" altLang="en-US" sz="1600" dirty="0">
                <a:latin typeface="HG正楷書体-PRO" panose="03000600000000000000" pitchFamily="66" charset="-128"/>
                <a:ea typeface="HG正楷書体-PRO" panose="03000600000000000000" pitchFamily="66" charset="-128"/>
              </a:rPr>
              <a:t>⑨終了後に感染が発覚し本大会での感染が疑われる場合でも、一切の責任は負えませんので、あくまでも各チームの責任でのご対応をお願いいたします。</a:t>
            </a:r>
            <a:endParaRPr lang="en-US" altLang="ja-JP" sz="1600" dirty="0">
              <a:latin typeface="HG正楷書体-PRO" panose="03000600000000000000" pitchFamily="66" charset="-128"/>
              <a:ea typeface="HG正楷書体-PRO" panose="03000600000000000000" pitchFamily="66" charset="-128"/>
            </a:endParaRPr>
          </a:p>
          <a:p>
            <a:pPr algn="l"/>
            <a:r>
              <a:rPr lang="ja-JP" altLang="en-US" sz="1600" dirty="0">
                <a:latin typeface="HG正楷書体-PRO" panose="03000600000000000000" pitchFamily="66" charset="-128"/>
                <a:ea typeface="HG正楷書体-PRO" panose="03000600000000000000" pitchFamily="66" charset="-128"/>
                <a:cs typeface="Courier New" panose="02070309020205020404" pitchFamily="49" charset="0"/>
              </a:rPr>
              <a:t>⑩</a:t>
            </a:r>
            <a:r>
              <a:rPr kumimoji="1" lang="ja-JP" altLang="en-US" sz="1600" dirty="0">
                <a:latin typeface="HG正楷書体-PRO" panose="03000600000000000000" pitchFamily="66" charset="-128"/>
                <a:ea typeface="HG正楷書体-PRO" panose="03000600000000000000" pitchFamily="66" charset="-128"/>
              </a:rPr>
              <a:t>今後の感染状況によっては急遽内容を変更したり、開催を中止する等の対応をとる可能性がありますが、ご了承下さい。</a:t>
            </a:r>
            <a:endParaRPr kumimoji="1" lang="ja-JP" sz="1600" dirty="0">
              <a:latin typeface="HG正楷書体-PRO" panose="03000600000000000000" pitchFamily="66" charset="-128"/>
              <a:ea typeface="HG正楷書体-PRO" panose="03000600000000000000" pitchFamily="66" charset="-128"/>
            </a:endParaRPr>
          </a:p>
        </p:txBody>
      </p:sp>
      <p:sp>
        <p:nvSpPr>
          <p:cNvPr id="4" name="正方形/長方形 3"/>
          <p:cNvSpPr/>
          <p:nvPr/>
        </p:nvSpPr>
        <p:spPr>
          <a:xfrm>
            <a:off x="0" y="135235"/>
            <a:ext cx="5935982" cy="923330"/>
          </a:xfrm>
          <a:prstGeom prst="rect">
            <a:avLst/>
          </a:prstGeom>
          <a:noFill/>
        </p:spPr>
        <p:txBody>
          <a:bodyPr wrap="square" lIns="91440" tIns="45720" rIns="91440" bIns="45720">
            <a:spAutoFit/>
          </a:bodyPr>
          <a:lstStyle/>
          <a:p>
            <a:pPr algn="ctr"/>
            <a:r>
              <a:rPr lang="ja-JP" altLang="en-US" sz="5400" b="1" cap="none" spc="0" dirty="0">
                <a:ln w="12700">
                  <a:solidFill>
                    <a:schemeClr val="tx2">
                      <a:lumMod val="75000"/>
                    </a:schemeClr>
                  </a:solidFill>
                  <a:prstDash val="solid"/>
                </a:ln>
                <a:solidFill>
                  <a:srgbClr val="00B050"/>
                </a:solidFill>
                <a:effectLst>
                  <a:outerShdw dist="38100" dir="2640000" algn="bl" rotWithShape="0">
                    <a:schemeClr val="tx2">
                      <a:lumMod val="75000"/>
                    </a:schemeClr>
                  </a:outerShdw>
                </a:effectLst>
                <a:latin typeface="ＭＳ Ｐ明朝" panose="02020600040205080304" pitchFamily="18" charset="-128"/>
                <a:ea typeface="ＭＳ Ｐ明朝" panose="02020600040205080304" pitchFamily="18" charset="-128"/>
                <a:cs typeface="Arabic Typesetting" panose="03020402040406030203" pitchFamily="66" charset="-78"/>
              </a:rPr>
              <a:t>いすみリーグ </a:t>
            </a:r>
            <a:r>
              <a:rPr lang="en-US" altLang="ja-JP" sz="3200" b="1" cap="none" spc="0" dirty="0">
                <a:ln w="12700">
                  <a:solidFill>
                    <a:schemeClr val="tx2">
                      <a:lumMod val="75000"/>
                    </a:schemeClr>
                  </a:solidFill>
                  <a:prstDash val="solid"/>
                </a:ln>
                <a:solidFill>
                  <a:schemeClr val="tx1">
                    <a:lumMod val="75000"/>
                  </a:schemeClr>
                </a:solidFill>
                <a:effectLst>
                  <a:outerShdw dist="38100" dir="2640000" algn="bl" rotWithShape="0">
                    <a:schemeClr val="tx2">
                      <a:lumMod val="75000"/>
                    </a:schemeClr>
                  </a:outerShdw>
                </a:effectLst>
                <a:latin typeface="ＭＳ Ｐ明朝" panose="02020600040205080304" pitchFamily="18" charset="-128"/>
                <a:ea typeface="ＭＳ Ｐ明朝" panose="02020600040205080304" pitchFamily="18" charset="-128"/>
                <a:cs typeface="Arabic Typesetting" panose="03020402040406030203" pitchFamily="66" charset="-78"/>
              </a:rPr>
              <a:t>2024</a:t>
            </a:r>
            <a:r>
              <a:rPr lang="ja-JP" altLang="en-US" sz="3200" b="1" cap="none" spc="0" dirty="0">
                <a:ln w="12700">
                  <a:solidFill>
                    <a:schemeClr val="tx2">
                      <a:lumMod val="75000"/>
                    </a:schemeClr>
                  </a:solidFill>
                  <a:prstDash val="solid"/>
                </a:ln>
                <a:solidFill>
                  <a:schemeClr val="tx1">
                    <a:lumMod val="75000"/>
                  </a:schemeClr>
                </a:solidFill>
                <a:effectLst>
                  <a:outerShdw dist="38100" dir="2640000" algn="bl" rotWithShape="0">
                    <a:schemeClr val="tx2">
                      <a:lumMod val="75000"/>
                    </a:schemeClr>
                  </a:outerShdw>
                </a:effectLst>
                <a:latin typeface="ＭＳ Ｐ明朝" panose="02020600040205080304" pitchFamily="18" charset="-128"/>
                <a:ea typeface="ＭＳ Ｐ明朝" panose="02020600040205080304" pitchFamily="18" charset="-128"/>
                <a:cs typeface="Arabic Typesetting" panose="03020402040406030203" pitchFamily="66" charset="-78"/>
              </a:rPr>
              <a:t>冬</a:t>
            </a:r>
            <a:endParaRPr lang="ja-JP" altLang="en-US" sz="3200" b="1" cap="none" spc="0" dirty="0">
              <a:ln w="12700">
                <a:solidFill>
                  <a:schemeClr val="tx2">
                    <a:lumMod val="75000"/>
                  </a:schemeClr>
                </a:solidFill>
                <a:prstDash val="solid"/>
              </a:ln>
              <a:solidFill>
                <a:schemeClr val="tx1">
                  <a:lumMod val="75000"/>
                </a:schemeClr>
              </a:solidFill>
              <a:effectLst>
                <a:outerShdw dist="38100" dir="2640000" algn="bl" rotWithShape="0">
                  <a:schemeClr val="tx2">
                    <a:lumMod val="75000"/>
                  </a:schemeClr>
                </a:outerShdw>
              </a:effectLst>
            </a:endParaRPr>
          </a:p>
        </p:txBody>
      </p:sp>
    </p:spTree>
    <p:extLst>
      <p:ext uri="{BB962C8B-B14F-4D97-AF65-F5344CB8AC3E}">
        <p14:creationId xmlns:p14="http://schemas.microsoft.com/office/powerpoint/2010/main" val="162298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800510" y="1058565"/>
            <a:ext cx="10747478" cy="5209497"/>
          </a:xfrm>
        </p:spPr>
        <p:txBody>
          <a:bodyPr>
            <a:normAutofit/>
          </a:bodyPr>
          <a:lstStyle/>
          <a:p>
            <a:pPr algn="l"/>
            <a:r>
              <a:rPr lang="en-US" altLang="ja-JP" dirty="0">
                <a:latin typeface="ＭＳ Ｐ明朝" panose="02020600040205080304" pitchFamily="18" charset="-128"/>
                <a:ea typeface="ＭＳ Ｐ明朝" panose="02020600040205080304" pitchFamily="18" charset="-128"/>
              </a:rPr>
              <a:t>《</a:t>
            </a:r>
            <a:r>
              <a:rPr lang="ja-JP" altLang="en-US" dirty="0">
                <a:latin typeface="ＭＳ Ｐ明朝" panose="02020600040205080304" pitchFamily="18" charset="-128"/>
                <a:ea typeface="ＭＳ Ｐ明朝" panose="02020600040205080304" pitchFamily="18" charset="-128"/>
              </a:rPr>
              <a:t>いすみリーグ　実施要綱</a:t>
            </a:r>
            <a:r>
              <a:rPr lang="en-US" altLang="ja-JP" dirty="0">
                <a:latin typeface="ＭＳ Ｐ明朝" panose="02020600040205080304" pitchFamily="18" charset="-128"/>
                <a:ea typeface="ＭＳ Ｐ明朝" panose="02020600040205080304" pitchFamily="18" charset="-128"/>
              </a:rPr>
              <a:t>》</a:t>
            </a:r>
          </a:p>
          <a:p>
            <a:pPr algn="l"/>
            <a:endParaRPr lang="en-US" altLang="ja-JP" dirty="0">
              <a:latin typeface="ＭＳ Ｐ明朝" panose="02020600040205080304" pitchFamily="18" charset="-128"/>
              <a:ea typeface="ＭＳ Ｐ明朝" panose="02020600040205080304" pitchFamily="18" charset="-128"/>
            </a:endParaRPr>
          </a:p>
          <a:p>
            <a:pPr algn="l"/>
            <a:r>
              <a:rPr lang="ja-JP" altLang="en-US" dirty="0">
                <a:latin typeface="ＭＳ Ｐ明朝" panose="02020600040205080304" pitchFamily="18" charset="-128"/>
                <a:ea typeface="ＭＳ Ｐ明朝" panose="02020600040205080304" pitchFamily="18" charset="-128"/>
              </a:rPr>
              <a:t>①８人制千葉県ローカルルールを基本とする。</a:t>
            </a:r>
            <a:endParaRPr lang="en-US" altLang="ja-JP" dirty="0">
              <a:latin typeface="ＭＳ Ｐ明朝" panose="02020600040205080304" pitchFamily="18" charset="-128"/>
              <a:ea typeface="ＭＳ Ｐ明朝" panose="02020600040205080304" pitchFamily="18" charset="-128"/>
            </a:endParaRPr>
          </a:p>
          <a:p>
            <a:pPr algn="l"/>
            <a:r>
              <a:rPr kumimoji="1" lang="ja-JP" altLang="en-US" dirty="0">
                <a:latin typeface="ＭＳ Ｐ明朝" panose="02020600040205080304" pitchFamily="18" charset="-128"/>
                <a:ea typeface="ＭＳ Ｐ明朝" panose="02020600040205080304" pitchFamily="18" charset="-128"/>
              </a:rPr>
              <a:t>②</a:t>
            </a:r>
            <a:r>
              <a:rPr lang="zh-TW" altLang="en-US" dirty="0">
                <a:latin typeface="ＭＳ Ｐ明朝" panose="02020600040205080304" pitchFamily="18" charset="-128"/>
                <a:ea typeface="ＭＳ Ｐ明朝" panose="02020600040205080304" pitchFamily="18" charset="-128"/>
              </a:rPr>
              <a:t>試合時間　</a:t>
            </a:r>
            <a:r>
              <a:rPr lang="ja-JP" altLang="en-US" dirty="0">
                <a:latin typeface="ＭＳ Ｐ明朝" panose="02020600040205080304" pitchFamily="18" charset="-128"/>
                <a:ea typeface="ＭＳ Ｐ明朝" panose="02020600040205080304" pitchFamily="18" charset="-128"/>
              </a:rPr>
              <a:t>高学年</a:t>
            </a:r>
            <a:r>
              <a:rPr lang="en-US" altLang="ja-JP" dirty="0">
                <a:latin typeface="ＭＳ Ｐ明朝" panose="02020600040205080304" pitchFamily="18" charset="-128"/>
                <a:ea typeface="ＭＳ Ｐ明朝" panose="02020600040205080304" pitchFamily="18" charset="-128"/>
              </a:rPr>
              <a:t>:</a:t>
            </a:r>
            <a:r>
              <a:rPr lang="en-US" altLang="zh-TW" dirty="0">
                <a:latin typeface="ＭＳ Ｐ明朝" panose="02020600040205080304" pitchFamily="18" charset="-128"/>
                <a:ea typeface="ＭＳ Ｐ明朝" panose="02020600040205080304" pitchFamily="18" charset="-128"/>
              </a:rPr>
              <a:t>30</a:t>
            </a:r>
            <a:r>
              <a:rPr lang="zh-TW" altLang="en-US" dirty="0">
                <a:latin typeface="ＭＳ Ｐ明朝" panose="02020600040205080304" pitchFamily="18" charset="-128"/>
                <a:ea typeface="ＭＳ Ｐ明朝" panose="02020600040205080304" pitchFamily="18" charset="-128"/>
              </a:rPr>
              <a:t>分</a:t>
            </a:r>
            <a:r>
              <a:rPr lang="en-US" altLang="zh-TW" dirty="0">
                <a:latin typeface="ＭＳ Ｐ明朝" panose="02020600040205080304" pitchFamily="18" charset="-128"/>
                <a:ea typeface="ＭＳ Ｐ明朝" panose="02020600040205080304" pitchFamily="18" charset="-128"/>
              </a:rPr>
              <a:t>(15</a:t>
            </a:r>
            <a:r>
              <a:rPr lang="zh-TW" altLang="en-US" dirty="0">
                <a:latin typeface="ＭＳ Ｐ明朝" panose="02020600040205080304" pitchFamily="18" charset="-128"/>
                <a:ea typeface="ＭＳ Ｐ明朝" panose="02020600040205080304" pitchFamily="18" charset="-128"/>
              </a:rPr>
              <a:t>分</a:t>
            </a:r>
            <a:r>
              <a:rPr lang="en-US" altLang="zh-TW" dirty="0">
                <a:latin typeface="ＭＳ Ｐ明朝" panose="02020600040205080304" pitchFamily="18" charset="-128"/>
                <a:ea typeface="ＭＳ Ｐ明朝" panose="02020600040205080304" pitchFamily="18" charset="-128"/>
              </a:rPr>
              <a:t>-5</a:t>
            </a:r>
            <a:r>
              <a:rPr lang="zh-TW" altLang="en-US" dirty="0">
                <a:latin typeface="ＭＳ Ｐ明朝" panose="02020600040205080304" pitchFamily="18" charset="-128"/>
                <a:ea typeface="ＭＳ Ｐ明朝" panose="02020600040205080304" pitchFamily="18" charset="-128"/>
              </a:rPr>
              <a:t>分</a:t>
            </a:r>
            <a:r>
              <a:rPr lang="en-US" altLang="zh-TW" dirty="0">
                <a:latin typeface="ＭＳ Ｐ明朝" panose="02020600040205080304" pitchFamily="18" charset="-128"/>
                <a:ea typeface="ＭＳ Ｐ明朝" panose="02020600040205080304" pitchFamily="18" charset="-128"/>
              </a:rPr>
              <a:t>-15</a:t>
            </a:r>
            <a:r>
              <a:rPr lang="zh-TW" altLang="en-US" dirty="0">
                <a:latin typeface="ＭＳ Ｐ明朝" panose="02020600040205080304" pitchFamily="18" charset="-128"/>
                <a:ea typeface="ＭＳ Ｐ明朝" panose="02020600040205080304" pitchFamily="18" charset="-128"/>
              </a:rPr>
              <a:t>分</a:t>
            </a:r>
            <a:r>
              <a:rPr lang="en-US" altLang="zh-TW" dirty="0">
                <a:latin typeface="ＭＳ Ｐ明朝" panose="02020600040205080304" pitchFamily="18" charset="-128"/>
                <a:ea typeface="ＭＳ Ｐ明朝" panose="02020600040205080304" pitchFamily="18" charset="-128"/>
              </a:rPr>
              <a:t>) </a:t>
            </a:r>
            <a:r>
              <a:rPr lang="ja-JP" altLang="en-US" dirty="0">
                <a:latin typeface="ＭＳ Ｐ明朝" panose="02020600040205080304" pitchFamily="18" charset="-128"/>
                <a:ea typeface="ＭＳ Ｐ明朝" panose="02020600040205080304" pitchFamily="18" charset="-128"/>
              </a:rPr>
              <a:t>低学年</a:t>
            </a:r>
            <a:r>
              <a:rPr lang="en-US" altLang="ja-JP" dirty="0">
                <a:latin typeface="ＭＳ Ｐ明朝" panose="02020600040205080304" pitchFamily="18" charset="-128"/>
                <a:ea typeface="ＭＳ Ｐ明朝" panose="02020600040205080304" pitchFamily="18" charset="-128"/>
              </a:rPr>
              <a:t>:20</a:t>
            </a:r>
            <a:r>
              <a:rPr lang="ja-JP" altLang="en-US" dirty="0">
                <a:latin typeface="ＭＳ Ｐ明朝" panose="02020600040205080304" pitchFamily="18" charset="-128"/>
                <a:ea typeface="ＭＳ Ｐ明朝" panose="02020600040205080304" pitchFamily="18" charset="-128"/>
              </a:rPr>
              <a:t>分</a:t>
            </a:r>
            <a:r>
              <a:rPr lang="en-US" altLang="ja-JP" dirty="0">
                <a:latin typeface="ＭＳ Ｐ明朝" panose="02020600040205080304" pitchFamily="18" charset="-128"/>
                <a:ea typeface="ＭＳ Ｐ明朝" panose="02020600040205080304" pitchFamily="18" charset="-128"/>
              </a:rPr>
              <a:t>(10</a:t>
            </a:r>
            <a:r>
              <a:rPr lang="ja-JP" altLang="en-US" dirty="0">
                <a:latin typeface="ＭＳ Ｐ明朝" panose="02020600040205080304" pitchFamily="18" charset="-128"/>
                <a:ea typeface="ＭＳ Ｐ明朝" panose="02020600040205080304" pitchFamily="18" charset="-128"/>
              </a:rPr>
              <a:t>分</a:t>
            </a:r>
            <a:r>
              <a:rPr lang="en-US" altLang="ja-JP" dirty="0">
                <a:latin typeface="ＭＳ Ｐ明朝" panose="02020600040205080304" pitchFamily="18" charset="-128"/>
                <a:ea typeface="ＭＳ Ｐ明朝" panose="02020600040205080304" pitchFamily="18" charset="-128"/>
              </a:rPr>
              <a:t>-5</a:t>
            </a:r>
            <a:r>
              <a:rPr lang="ja-JP" altLang="en-US" dirty="0">
                <a:latin typeface="ＭＳ Ｐ明朝" panose="02020600040205080304" pitchFamily="18" charset="-128"/>
                <a:ea typeface="ＭＳ Ｐ明朝" panose="02020600040205080304" pitchFamily="18" charset="-128"/>
              </a:rPr>
              <a:t>分</a:t>
            </a:r>
            <a:r>
              <a:rPr lang="en-US" altLang="ja-JP" dirty="0">
                <a:latin typeface="ＭＳ Ｐ明朝" panose="02020600040205080304" pitchFamily="18" charset="-128"/>
                <a:ea typeface="ＭＳ Ｐ明朝" panose="02020600040205080304" pitchFamily="18" charset="-128"/>
              </a:rPr>
              <a:t>-10</a:t>
            </a:r>
            <a:r>
              <a:rPr lang="ja-JP" altLang="en-US" dirty="0">
                <a:latin typeface="ＭＳ Ｐ明朝" panose="02020600040205080304" pitchFamily="18" charset="-128"/>
                <a:ea typeface="ＭＳ Ｐ明朝" panose="02020600040205080304" pitchFamily="18" charset="-128"/>
              </a:rPr>
              <a:t>分</a:t>
            </a:r>
            <a:r>
              <a:rPr lang="en-US" altLang="ja-JP" dirty="0">
                <a:latin typeface="ＭＳ Ｐ明朝" panose="02020600040205080304" pitchFamily="18" charset="-128"/>
                <a:ea typeface="ＭＳ Ｐ明朝" panose="02020600040205080304" pitchFamily="18" charset="-128"/>
              </a:rPr>
              <a:t>)</a:t>
            </a:r>
            <a:endParaRPr lang="en-US" altLang="zh-TW" dirty="0">
              <a:latin typeface="ＭＳ Ｐ明朝" panose="02020600040205080304" pitchFamily="18" charset="-128"/>
              <a:ea typeface="ＭＳ Ｐ明朝" panose="02020600040205080304" pitchFamily="18" charset="-128"/>
            </a:endParaRPr>
          </a:p>
          <a:p>
            <a:pPr algn="l"/>
            <a:r>
              <a:rPr lang="ja-JP" altLang="en-US" dirty="0">
                <a:latin typeface="ＭＳ Ｐ明朝" panose="02020600040205080304" pitchFamily="18" charset="-128"/>
                <a:ea typeface="ＭＳ Ｐ明朝" panose="02020600040205080304" pitchFamily="18" charset="-128"/>
              </a:rPr>
              <a:t>③選手の交替は、</a:t>
            </a:r>
            <a:r>
              <a:rPr lang="en-US" altLang="ja-JP" dirty="0">
                <a:latin typeface="ＭＳ Ｐ明朝" panose="02020600040205080304" pitchFamily="18" charset="-128"/>
                <a:ea typeface="ＭＳ Ｐ明朝" panose="02020600040205080304" pitchFamily="18" charset="-128"/>
              </a:rPr>
              <a:t>『</a:t>
            </a:r>
            <a:r>
              <a:rPr lang="ja-JP" altLang="en-US" dirty="0">
                <a:latin typeface="ＭＳ Ｐ明朝" panose="02020600040205080304" pitchFamily="18" charset="-128"/>
                <a:ea typeface="ＭＳ Ｐ明朝" panose="02020600040205080304" pitchFamily="18" charset="-128"/>
              </a:rPr>
              <a:t>自由交替制</a:t>
            </a:r>
            <a:r>
              <a:rPr lang="en-US" altLang="ja-JP" dirty="0">
                <a:latin typeface="ＭＳ Ｐ明朝" panose="02020600040205080304" pitchFamily="18" charset="-128"/>
                <a:ea typeface="ＭＳ Ｐ明朝" panose="02020600040205080304" pitchFamily="18" charset="-128"/>
              </a:rPr>
              <a:t>』</a:t>
            </a:r>
          </a:p>
          <a:p>
            <a:pPr algn="l"/>
            <a:r>
              <a:rPr lang="en-US" altLang="ja-JP" sz="1900" dirty="0">
                <a:latin typeface="ＭＳ Ｐ明朝" panose="02020600040205080304" pitchFamily="18" charset="-128"/>
                <a:ea typeface="ＭＳ Ｐ明朝" panose="02020600040205080304" pitchFamily="18" charset="-128"/>
              </a:rPr>
              <a:t>   1</a:t>
            </a:r>
            <a:r>
              <a:rPr lang="ja-JP" altLang="en-US" sz="1900" dirty="0">
                <a:latin typeface="ＭＳ Ｐ明朝" panose="02020600040205080304" pitchFamily="18" charset="-128"/>
                <a:ea typeface="ＭＳ Ｐ明朝" panose="02020600040205080304" pitchFamily="18" charset="-128"/>
              </a:rPr>
              <a:t>度退場した選手でも再出場できる。但し、</a:t>
            </a:r>
            <a:r>
              <a:rPr lang="en-US" altLang="ja-JP" sz="1900" dirty="0">
                <a:latin typeface="ＭＳ Ｐ明朝" panose="02020600040205080304" pitchFamily="18" charset="-128"/>
                <a:ea typeface="ＭＳ Ｐ明朝" panose="02020600040205080304" pitchFamily="18" charset="-128"/>
              </a:rPr>
              <a:t>GK</a:t>
            </a:r>
            <a:r>
              <a:rPr lang="ja-JP" altLang="en-US" sz="1900" dirty="0" err="1">
                <a:latin typeface="ＭＳ Ｐ明朝" panose="02020600040205080304" pitchFamily="18" charset="-128"/>
                <a:ea typeface="ＭＳ Ｐ明朝" panose="02020600040205080304" pitchFamily="18" charset="-128"/>
              </a:rPr>
              <a:t>の交</a:t>
            </a:r>
            <a:r>
              <a:rPr lang="ja-JP" altLang="en-US" sz="1900" dirty="0">
                <a:latin typeface="ＭＳ Ｐ明朝" panose="02020600040205080304" pitchFamily="18" charset="-128"/>
                <a:ea typeface="ＭＳ Ｐ明朝" panose="02020600040205080304" pitchFamily="18" charset="-128"/>
              </a:rPr>
              <a:t>替は主審の承認を得てアウトオブプレー時に行う事。</a:t>
            </a:r>
            <a:endParaRPr lang="en-US" altLang="ja-JP" sz="1900" dirty="0">
              <a:latin typeface="ＭＳ Ｐ明朝" panose="02020600040205080304" pitchFamily="18" charset="-128"/>
              <a:ea typeface="ＭＳ Ｐ明朝" panose="02020600040205080304" pitchFamily="18" charset="-128"/>
            </a:endParaRPr>
          </a:p>
          <a:p>
            <a:pPr algn="l"/>
            <a:r>
              <a:rPr lang="ja-JP" altLang="en-US" dirty="0">
                <a:latin typeface="ＭＳ Ｐ明朝" panose="02020600040205080304" pitchFamily="18" charset="-128"/>
                <a:ea typeface="ＭＳ Ｐ明朝" panose="02020600040205080304" pitchFamily="18" charset="-128"/>
              </a:rPr>
              <a:t>④飲水タイムについて</a:t>
            </a:r>
            <a:endParaRPr lang="en-US" altLang="ja-JP" dirty="0">
              <a:latin typeface="ＭＳ Ｐ明朝" panose="02020600040205080304" pitchFamily="18" charset="-128"/>
              <a:ea typeface="ＭＳ Ｐ明朝" panose="02020600040205080304" pitchFamily="18" charset="-128"/>
            </a:endParaRPr>
          </a:p>
          <a:p>
            <a:pPr algn="l"/>
            <a:r>
              <a:rPr lang="ja-JP" altLang="en-US" sz="1600" dirty="0">
                <a:latin typeface="ＭＳ Ｐ明朝" panose="02020600040205080304" pitchFamily="18" charset="-128"/>
                <a:ea typeface="ＭＳ Ｐ明朝" panose="02020600040205080304" pitchFamily="18" charset="-128"/>
              </a:rPr>
              <a:t>　・当日の気温・湿度・選手の状態を勘案し、主審の判断で</a:t>
            </a:r>
            <a:r>
              <a:rPr lang="en-US" altLang="ja-JP" sz="1600" dirty="0">
                <a:latin typeface="ＭＳ Ｐ明朝" panose="02020600040205080304" pitchFamily="18" charset="-128"/>
                <a:ea typeface="ＭＳ Ｐ明朝" panose="02020600040205080304" pitchFamily="18" charset="-128"/>
              </a:rPr>
              <a:t>1</a:t>
            </a:r>
            <a:r>
              <a:rPr lang="ja-JP" altLang="en-US" sz="1600" dirty="0">
                <a:latin typeface="ＭＳ Ｐ明朝" panose="02020600040205080304" pitchFamily="18" charset="-128"/>
                <a:ea typeface="ＭＳ Ｐ明朝" panose="02020600040205080304" pitchFamily="18" charset="-128"/>
              </a:rPr>
              <a:t>分程度の飲水タイムを設けても良い。</a:t>
            </a:r>
            <a:endParaRPr lang="en-US" altLang="ja-JP" sz="1600" dirty="0">
              <a:latin typeface="ＭＳ Ｐ明朝" panose="02020600040205080304" pitchFamily="18" charset="-128"/>
              <a:ea typeface="ＭＳ Ｐ明朝" panose="02020600040205080304" pitchFamily="18" charset="-128"/>
            </a:endParaRPr>
          </a:p>
          <a:p>
            <a:pPr algn="l"/>
            <a:r>
              <a:rPr lang="ja-JP" altLang="en-US" sz="1600" dirty="0">
                <a:latin typeface="ＭＳ Ｐ明朝" panose="02020600040205080304" pitchFamily="18" charset="-128"/>
                <a:ea typeface="ＭＳ Ｐ明朝" panose="02020600040205080304" pitchFamily="18" charset="-128"/>
              </a:rPr>
              <a:t>　・飲水中、選手はピッチの外に出てはいけない。（ライン際まで運べるよう飲み物を用意しておいて下さい）</a:t>
            </a:r>
            <a:endParaRPr lang="en-US" altLang="ja-JP" sz="1600" dirty="0">
              <a:latin typeface="ＭＳ Ｐ明朝" panose="02020600040205080304" pitchFamily="18" charset="-128"/>
              <a:ea typeface="ＭＳ Ｐ明朝" panose="02020600040205080304" pitchFamily="18" charset="-128"/>
            </a:endParaRPr>
          </a:p>
          <a:p>
            <a:pPr algn="l"/>
            <a:r>
              <a:rPr lang="ja-JP" altLang="en-US" sz="1600" dirty="0">
                <a:latin typeface="ＭＳ Ｐ明朝" panose="02020600040205080304" pitchFamily="18" charset="-128"/>
                <a:ea typeface="ＭＳ Ｐ明朝" panose="02020600040205080304" pitchFamily="18" charset="-128"/>
              </a:rPr>
              <a:t>  ・飲水タイム中に、コーチ等は戦術的な指示をしてはいけない。</a:t>
            </a:r>
            <a:endParaRPr lang="en-US" altLang="ja-JP" sz="1600" dirty="0">
              <a:latin typeface="ＭＳ Ｐ明朝" panose="02020600040205080304" pitchFamily="18" charset="-128"/>
              <a:ea typeface="ＭＳ Ｐ明朝" panose="02020600040205080304" pitchFamily="18" charset="-128"/>
            </a:endParaRPr>
          </a:p>
          <a:p>
            <a:pPr algn="l"/>
            <a:r>
              <a:rPr lang="ja-JP" altLang="en-US" dirty="0">
                <a:latin typeface="ＭＳ Ｐ明朝" panose="02020600040205080304" pitchFamily="18" charset="-128"/>
                <a:ea typeface="ＭＳ Ｐ明朝" panose="02020600040205080304" pitchFamily="18" charset="-128"/>
              </a:rPr>
              <a:t>⑤順位決定方法　～　ｶﾃｺﾞﾘｰごとの全チームの総当たり。</a:t>
            </a:r>
            <a:r>
              <a:rPr lang="ja-JP" altLang="en-US" sz="1600" dirty="0">
                <a:latin typeface="ＭＳ Ｐ明朝" panose="02020600040205080304" pitchFamily="18" charset="-128"/>
                <a:ea typeface="ＭＳ Ｐ明朝" panose="02020600040205080304" pitchFamily="18" charset="-128"/>
              </a:rPr>
              <a:t>（</a:t>
            </a:r>
            <a:r>
              <a:rPr lang="en-US" altLang="ja-JP" sz="1600" dirty="0">
                <a:latin typeface="ＭＳ Ｐ明朝" panose="02020600040205080304" pitchFamily="18" charset="-128"/>
                <a:ea typeface="ＭＳ Ｐ明朝" panose="02020600040205080304" pitchFamily="18" charset="-128"/>
              </a:rPr>
              <a:t>※</a:t>
            </a:r>
            <a:r>
              <a:rPr lang="ja-JP" altLang="en-US" sz="1600" dirty="0">
                <a:latin typeface="ＭＳ Ｐ明朝" panose="02020600040205080304" pitchFamily="18" charset="-128"/>
                <a:ea typeface="ＭＳ Ｐ明朝" panose="02020600040205080304" pitchFamily="18" charset="-128"/>
              </a:rPr>
              <a:t>高低の両ﾘｰｸﾞの結果を合計）</a:t>
            </a:r>
            <a:endParaRPr lang="en-US" altLang="ja-JP" sz="1600" dirty="0">
              <a:latin typeface="ＭＳ Ｐ明朝" panose="02020600040205080304" pitchFamily="18" charset="-128"/>
              <a:ea typeface="ＭＳ Ｐ明朝" panose="02020600040205080304" pitchFamily="18" charset="-128"/>
            </a:endParaRPr>
          </a:p>
          <a:p>
            <a:pPr algn="l"/>
            <a:r>
              <a:rPr lang="ja-JP" altLang="en-US" sz="1800" dirty="0">
                <a:latin typeface="ＭＳ Ｐ明朝" panose="02020600040205080304" pitchFamily="18" charset="-128"/>
                <a:ea typeface="ＭＳ Ｐ明朝" panose="02020600040205080304" pitchFamily="18" charset="-128"/>
              </a:rPr>
              <a:t>　　</a:t>
            </a:r>
            <a:r>
              <a:rPr lang="en-US" altLang="ja-JP" sz="1800" dirty="0">
                <a:latin typeface="ＭＳ Ｐ明朝" panose="02020600040205080304" pitchFamily="18" charset="-128"/>
                <a:ea typeface="ＭＳ Ｐ明朝" panose="02020600040205080304" pitchFamily="18" charset="-128"/>
              </a:rPr>
              <a:t>1</a:t>
            </a:r>
            <a:r>
              <a:rPr lang="ja-JP" altLang="en-US" sz="1800" dirty="0">
                <a:latin typeface="ＭＳ Ｐ明朝" panose="02020600040205080304" pitchFamily="18" charset="-128"/>
                <a:ea typeface="ＭＳ Ｐ明朝" panose="02020600040205080304" pitchFamily="18" charset="-128"/>
              </a:rPr>
              <a:t>）勝ち点　（勝ち：</a:t>
            </a:r>
            <a:r>
              <a:rPr lang="en-US" altLang="ja-JP" sz="1800" dirty="0">
                <a:latin typeface="ＭＳ Ｐ明朝" panose="02020600040205080304" pitchFamily="18" charset="-128"/>
                <a:ea typeface="ＭＳ Ｐ明朝" panose="02020600040205080304" pitchFamily="18" charset="-128"/>
              </a:rPr>
              <a:t>3</a:t>
            </a:r>
            <a:r>
              <a:rPr lang="ja-JP" altLang="en-US" sz="1800" dirty="0">
                <a:latin typeface="ＭＳ Ｐ明朝" panose="02020600040205080304" pitchFamily="18" charset="-128"/>
                <a:ea typeface="ＭＳ Ｐ明朝" panose="02020600040205080304" pitchFamily="18" charset="-128"/>
              </a:rPr>
              <a:t>点　　引き分け：</a:t>
            </a:r>
            <a:r>
              <a:rPr lang="en-US" altLang="ja-JP" sz="1800" dirty="0">
                <a:latin typeface="ＭＳ Ｐ明朝" panose="02020600040205080304" pitchFamily="18" charset="-128"/>
                <a:ea typeface="ＭＳ Ｐ明朝" panose="02020600040205080304" pitchFamily="18" charset="-128"/>
              </a:rPr>
              <a:t>1</a:t>
            </a:r>
            <a:r>
              <a:rPr lang="ja-JP" altLang="en-US" sz="1800" dirty="0">
                <a:latin typeface="ＭＳ Ｐ明朝" panose="02020600040205080304" pitchFamily="18" charset="-128"/>
                <a:ea typeface="ＭＳ Ｐ明朝" panose="02020600040205080304" pitchFamily="18" charset="-128"/>
              </a:rPr>
              <a:t>点　　負け：</a:t>
            </a:r>
            <a:r>
              <a:rPr lang="en-US" altLang="ja-JP" sz="1800" dirty="0">
                <a:latin typeface="ＭＳ Ｐ明朝" panose="02020600040205080304" pitchFamily="18" charset="-128"/>
                <a:ea typeface="ＭＳ Ｐ明朝" panose="02020600040205080304" pitchFamily="18" charset="-128"/>
              </a:rPr>
              <a:t>0</a:t>
            </a:r>
            <a:r>
              <a:rPr lang="ja-JP" altLang="en-US" sz="1800" dirty="0">
                <a:latin typeface="ＭＳ Ｐ明朝" panose="02020600040205080304" pitchFamily="18" charset="-128"/>
                <a:ea typeface="ＭＳ Ｐ明朝" panose="02020600040205080304" pitchFamily="18" charset="-128"/>
              </a:rPr>
              <a:t>点）　の大きい順。</a:t>
            </a:r>
            <a:endParaRPr lang="en-US" altLang="ja-JP" sz="1800" dirty="0">
              <a:latin typeface="ＭＳ Ｐ明朝" panose="02020600040205080304" pitchFamily="18" charset="-128"/>
              <a:ea typeface="ＭＳ Ｐ明朝" panose="02020600040205080304" pitchFamily="18" charset="-128"/>
            </a:endParaRPr>
          </a:p>
          <a:p>
            <a:pPr algn="l"/>
            <a:r>
              <a:rPr lang="ja-JP" altLang="en-US" sz="1800" dirty="0">
                <a:latin typeface="ＭＳ Ｐ明朝" panose="02020600040205080304" pitchFamily="18" charset="-128"/>
                <a:ea typeface="ＭＳ Ｐ明朝" panose="02020600040205080304" pitchFamily="18" charset="-128"/>
              </a:rPr>
              <a:t>　　</a:t>
            </a:r>
            <a:r>
              <a:rPr lang="en-US" altLang="ja-JP" sz="1800" dirty="0">
                <a:latin typeface="ＭＳ Ｐ明朝" panose="02020600040205080304" pitchFamily="18" charset="-128"/>
                <a:ea typeface="ＭＳ Ｐ明朝" panose="02020600040205080304" pitchFamily="18" charset="-128"/>
              </a:rPr>
              <a:t>2</a:t>
            </a:r>
            <a:r>
              <a:rPr lang="ja-JP" altLang="en-US" sz="1800" dirty="0">
                <a:latin typeface="ＭＳ Ｐ明朝" panose="02020600040205080304" pitchFamily="18" charset="-128"/>
                <a:ea typeface="ＭＳ Ｐ明朝" panose="02020600040205080304" pitchFamily="18" charset="-128"/>
              </a:rPr>
              <a:t>）得失点差　（総得点－総失点）の大きい順。</a:t>
            </a:r>
            <a:endParaRPr lang="en-US" altLang="ja-JP" sz="1800" dirty="0">
              <a:latin typeface="ＭＳ Ｐ明朝" panose="02020600040205080304" pitchFamily="18" charset="-128"/>
              <a:ea typeface="ＭＳ Ｐ明朝" panose="02020600040205080304" pitchFamily="18" charset="-128"/>
            </a:endParaRPr>
          </a:p>
          <a:p>
            <a:pPr algn="l"/>
            <a:r>
              <a:rPr lang="ja-JP" altLang="en-US" sz="1800" dirty="0">
                <a:latin typeface="ＭＳ Ｐ明朝" panose="02020600040205080304" pitchFamily="18" charset="-128"/>
                <a:ea typeface="ＭＳ Ｐ明朝" panose="02020600040205080304" pitchFamily="18" charset="-128"/>
              </a:rPr>
              <a:t>　　</a:t>
            </a:r>
            <a:r>
              <a:rPr lang="en-US" altLang="ja-JP" sz="1800" dirty="0">
                <a:latin typeface="ＭＳ Ｐ明朝" panose="02020600040205080304" pitchFamily="18" charset="-128"/>
                <a:ea typeface="ＭＳ Ｐ明朝" panose="02020600040205080304" pitchFamily="18" charset="-128"/>
              </a:rPr>
              <a:t>3</a:t>
            </a:r>
            <a:r>
              <a:rPr lang="ja-JP" altLang="en-US" sz="1800" dirty="0">
                <a:latin typeface="ＭＳ Ｐ明朝" panose="02020600040205080304" pitchFamily="18" charset="-128"/>
                <a:ea typeface="ＭＳ Ｐ明朝" panose="02020600040205080304" pitchFamily="18" charset="-128"/>
              </a:rPr>
              <a:t>）総得点の大きい順。</a:t>
            </a:r>
            <a:endParaRPr lang="en-US" altLang="ja-JP" sz="1800" dirty="0">
              <a:latin typeface="ＭＳ Ｐ明朝" panose="02020600040205080304" pitchFamily="18" charset="-128"/>
              <a:ea typeface="ＭＳ Ｐ明朝" panose="02020600040205080304" pitchFamily="18" charset="-128"/>
            </a:endParaRPr>
          </a:p>
          <a:p>
            <a:pPr algn="l"/>
            <a:r>
              <a:rPr lang="ja-JP" altLang="en-US" sz="1800" dirty="0">
                <a:latin typeface="ＭＳ Ｐ明朝" panose="02020600040205080304" pitchFamily="18" charset="-128"/>
                <a:ea typeface="ＭＳ Ｐ明朝" panose="02020600040205080304" pitchFamily="18" charset="-128"/>
              </a:rPr>
              <a:t>　　</a:t>
            </a:r>
            <a:r>
              <a:rPr lang="en-US" altLang="ja-JP" sz="1800" dirty="0">
                <a:latin typeface="ＭＳ Ｐ明朝" panose="02020600040205080304" pitchFamily="18" charset="-128"/>
                <a:ea typeface="ＭＳ Ｐ明朝" panose="02020600040205080304" pitchFamily="18" charset="-128"/>
              </a:rPr>
              <a:t>4</a:t>
            </a:r>
            <a:r>
              <a:rPr lang="ja-JP" altLang="en-US" sz="1800" dirty="0">
                <a:latin typeface="ＭＳ Ｐ明朝" panose="02020600040205080304" pitchFamily="18" charset="-128"/>
                <a:ea typeface="ＭＳ Ｐ明朝" panose="02020600040205080304" pitchFamily="18" charset="-128"/>
              </a:rPr>
              <a:t>）直接対戦での優劣。</a:t>
            </a:r>
            <a:endParaRPr lang="en-US" altLang="ja-JP" sz="1800" dirty="0">
              <a:latin typeface="ＭＳ Ｐ明朝" panose="02020600040205080304" pitchFamily="18" charset="-128"/>
              <a:ea typeface="ＭＳ Ｐ明朝" panose="02020600040205080304" pitchFamily="18" charset="-128"/>
            </a:endParaRPr>
          </a:p>
          <a:p>
            <a:pPr algn="l"/>
            <a:r>
              <a:rPr lang="ja-JP" altLang="en-US" sz="1800" dirty="0">
                <a:latin typeface="ＭＳ Ｐ明朝" panose="02020600040205080304" pitchFamily="18" charset="-128"/>
                <a:ea typeface="ＭＳ Ｐ明朝" panose="02020600040205080304" pitchFamily="18" charset="-128"/>
              </a:rPr>
              <a:t>　　</a:t>
            </a:r>
            <a:r>
              <a:rPr lang="en-US" altLang="ja-JP" sz="1800" dirty="0">
                <a:latin typeface="ＭＳ Ｐ明朝" panose="02020600040205080304" pitchFamily="18" charset="-128"/>
                <a:ea typeface="ＭＳ Ｐ明朝" panose="02020600040205080304" pitchFamily="18" charset="-128"/>
              </a:rPr>
              <a:t>5</a:t>
            </a:r>
            <a:r>
              <a:rPr lang="ja-JP" altLang="en-US" sz="1800" dirty="0">
                <a:latin typeface="ＭＳ Ｐ明朝" panose="02020600040205080304" pitchFamily="18" charset="-128"/>
                <a:ea typeface="ＭＳ Ｐ明朝" panose="02020600040205080304" pitchFamily="18" charset="-128"/>
              </a:rPr>
              <a:t>）ＰＫ戦　（３人ずつ。その後はサドンデス）</a:t>
            </a:r>
            <a:endParaRPr lang="en-US" altLang="ja-JP" sz="1800" dirty="0">
              <a:latin typeface="ＭＳ Ｐ明朝" panose="02020600040205080304" pitchFamily="18" charset="-128"/>
              <a:ea typeface="ＭＳ Ｐ明朝" panose="02020600040205080304" pitchFamily="18" charset="-128"/>
            </a:endParaRPr>
          </a:p>
          <a:p>
            <a:pPr algn="l"/>
            <a:r>
              <a:rPr lang="ja-JP" altLang="en-US" dirty="0">
                <a:latin typeface="ＭＳ Ｐ明朝" panose="02020600040205080304" pitchFamily="18" charset="-128"/>
                <a:ea typeface="ＭＳ Ｐ明朝" panose="02020600040205080304" pitchFamily="18" charset="-128"/>
              </a:rPr>
              <a:t>⑥雨天等で中止にする際は、</a:t>
            </a:r>
            <a:r>
              <a:rPr lang="en-US" altLang="ja-JP" dirty="0">
                <a:latin typeface="ＭＳ Ｐ明朝" panose="02020600040205080304" pitchFamily="18" charset="-128"/>
                <a:ea typeface="ＭＳ Ｐ明朝" panose="02020600040205080304" pitchFamily="18" charset="-128"/>
              </a:rPr>
              <a:t>6:30</a:t>
            </a:r>
            <a:r>
              <a:rPr lang="ja-JP" altLang="en-US" dirty="0">
                <a:latin typeface="ＭＳ Ｐ明朝" panose="02020600040205080304" pitchFamily="18" charset="-128"/>
                <a:ea typeface="ＭＳ Ｐ明朝" panose="02020600040205080304" pitchFamily="18" charset="-128"/>
              </a:rPr>
              <a:t>に態度を決定し連絡します。</a:t>
            </a:r>
            <a:endParaRPr kumimoji="1" lang="ja-JP" dirty="0">
              <a:latin typeface="ＭＳ Ｐ明朝" panose="02020600040205080304" pitchFamily="18" charset="-128"/>
              <a:ea typeface="ＭＳ Ｐ明朝" panose="02020600040205080304" pitchFamily="18" charset="-128"/>
            </a:endParaRPr>
          </a:p>
        </p:txBody>
      </p:sp>
      <p:sp>
        <p:nvSpPr>
          <p:cNvPr id="4" name="正方形/長方形 3"/>
          <p:cNvSpPr/>
          <p:nvPr/>
        </p:nvSpPr>
        <p:spPr>
          <a:xfrm>
            <a:off x="0" y="135235"/>
            <a:ext cx="5935982" cy="923330"/>
          </a:xfrm>
          <a:prstGeom prst="rect">
            <a:avLst/>
          </a:prstGeom>
          <a:noFill/>
        </p:spPr>
        <p:txBody>
          <a:bodyPr wrap="square" lIns="91440" tIns="45720" rIns="91440" bIns="45720">
            <a:spAutoFit/>
          </a:bodyPr>
          <a:lstStyle/>
          <a:p>
            <a:pPr algn="ctr"/>
            <a:r>
              <a:rPr lang="ja-JP" altLang="en-US" sz="5400" b="1" cap="none" spc="0" dirty="0">
                <a:ln w="12700">
                  <a:solidFill>
                    <a:schemeClr val="tx2">
                      <a:lumMod val="75000"/>
                    </a:schemeClr>
                  </a:solidFill>
                  <a:prstDash val="solid"/>
                </a:ln>
                <a:solidFill>
                  <a:srgbClr val="00B050"/>
                </a:solidFill>
                <a:effectLst>
                  <a:outerShdw dist="38100" dir="2640000" algn="bl" rotWithShape="0">
                    <a:schemeClr val="tx2">
                      <a:lumMod val="75000"/>
                    </a:schemeClr>
                  </a:outerShdw>
                </a:effectLst>
                <a:latin typeface="ＭＳ Ｐ明朝" panose="02020600040205080304" pitchFamily="18" charset="-128"/>
                <a:ea typeface="ＭＳ Ｐ明朝" panose="02020600040205080304" pitchFamily="18" charset="-128"/>
                <a:cs typeface="Arabic Typesetting" panose="03020402040406030203" pitchFamily="66" charset="-78"/>
              </a:rPr>
              <a:t>いすみリーグ </a:t>
            </a:r>
            <a:r>
              <a:rPr lang="en-US" altLang="ja-JP" sz="3200" b="1" cap="none" spc="0" dirty="0">
                <a:ln w="12700">
                  <a:solidFill>
                    <a:schemeClr val="tx2">
                      <a:lumMod val="75000"/>
                    </a:schemeClr>
                  </a:solidFill>
                  <a:prstDash val="solid"/>
                </a:ln>
                <a:solidFill>
                  <a:schemeClr val="tx1">
                    <a:lumMod val="75000"/>
                  </a:schemeClr>
                </a:solidFill>
                <a:effectLst>
                  <a:outerShdw dist="38100" dir="2640000" algn="bl" rotWithShape="0">
                    <a:schemeClr val="tx2">
                      <a:lumMod val="75000"/>
                    </a:schemeClr>
                  </a:outerShdw>
                </a:effectLst>
                <a:latin typeface="ＭＳ Ｐ明朝" panose="02020600040205080304" pitchFamily="18" charset="-128"/>
                <a:ea typeface="ＭＳ Ｐ明朝" panose="02020600040205080304" pitchFamily="18" charset="-128"/>
                <a:cs typeface="Arabic Typesetting" panose="03020402040406030203" pitchFamily="66" charset="-78"/>
              </a:rPr>
              <a:t>2024</a:t>
            </a:r>
            <a:r>
              <a:rPr lang="ja-JP" altLang="en-US" sz="3200" b="1" cap="none" spc="0" dirty="0">
                <a:ln w="12700">
                  <a:solidFill>
                    <a:schemeClr val="tx2">
                      <a:lumMod val="75000"/>
                    </a:schemeClr>
                  </a:solidFill>
                  <a:prstDash val="solid"/>
                </a:ln>
                <a:solidFill>
                  <a:schemeClr val="tx1">
                    <a:lumMod val="75000"/>
                  </a:schemeClr>
                </a:solidFill>
                <a:effectLst>
                  <a:outerShdw dist="38100" dir="2640000" algn="bl" rotWithShape="0">
                    <a:schemeClr val="tx2">
                      <a:lumMod val="75000"/>
                    </a:schemeClr>
                  </a:outerShdw>
                </a:effectLst>
                <a:latin typeface="ＭＳ Ｐ明朝" panose="02020600040205080304" pitchFamily="18" charset="-128"/>
                <a:ea typeface="ＭＳ Ｐ明朝" panose="02020600040205080304" pitchFamily="18" charset="-128"/>
                <a:cs typeface="Arabic Typesetting" panose="03020402040406030203" pitchFamily="66" charset="-78"/>
              </a:rPr>
              <a:t>冬</a:t>
            </a:r>
            <a:endParaRPr lang="ja-JP" altLang="en-US" sz="3200" b="1" cap="none" spc="0" dirty="0">
              <a:ln w="12700">
                <a:solidFill>
                  <a:schemeClr val="tx2">
                    <a:lumMod val="75000"/>
                  </a:schemeClr>
                </a:solidFill>
                <a:prstDash val="solid"/>
              </a:ln>
              <a:solidFill>
                <a:schemeClr val="tx1">
                  <a:lumMod val="75000"/>
                </a:schemeClr>
              </a:solidFill>
              <a:effectLst>
                <a:outerShdw dist="38100" dir="2640000" algn="bl" rotWithShape="0">
                  <a:schemeClr val="tx2">
                    <a:lumMod val="75000"/>
                  </a:schemeClr>
                </a:outerShdw>
              </a:effectLst>
            </a:endParaRPr>
          </a:p>
        </p:txBody>
      </p:sp>
    </p:spTree>
    <p:extLst>
      <p:ext uri="{BB962C8B-B14F-4D97-AF65-F5344CB8AC3E}">
        <p14:creationId xmlns:p14="http://schemas.microsoft.com/office/powerpoint/2010/main" val="27373624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135235"/>
            <a:ext cx="5935982" cy="923330"/>
          </a:xfrm>
          <a:prstGeom prst="rect">
            <a:avLst/>
          </a:prstGeom>
          <a:noFill/>
        </p:spPr>
        <p:txBody>
          <a:bodyPr wrap="square" lIns="91440" tIns="45720" rIns="91440" bIns="45720">
            <a:spAutoFit/>
          </a:bodyPr>
          <a:lstStyle/>
          <a:p>
            <a:pPr algn="ctr"/>
            <a:r>
              <a:rPr lang="ja-JP" altLang="en-US" sz="5400" b="1" cap="none" spc="0" dirty="0">
                <a:ln w="12700">
                  <a:solidFill>
                    <a:schemeClr val="tx2">
                      <a:lumMod val="75000"/>
                    </a:schemeClr>
                  </a:solidFill>
                  <a:prstDash val="solid"/>
                </a:ln>
                <a:solidFill>
                  <a:srgbClr val="00B050"/>
                </a:solidFill>
                <a:effectLst>
                  <a:outerShdw dist="38100" dir="2640000" algn="bl" rotWithShape="0">
                    <a:schemeClr val="tx2">
                      <a:lumMod val="75000"/>
                    </a:schemeClr>
                  </a:outerShdw>
                </a:effectLst>
                <a:latin typeface="ＭＳ Ｐ明朝" panose="02020600040205080304" pitchFamily="18" charset="-128"/>
                <a:ea typeface="ＭＳ Ｐ明朝" panose="02020600040205080304" pitchFamily="18" charset="-128"/>
                <a:cs typeface="Arabic Typesetting" panose="03020402040406030203" pitchFamily="66" charset="-78"/>
              </a:rPr>
              <a:t>いすみリーグ </a:t>
            </a:r>
            <a:r>
              <a:rPr lang="en-US" altLang="ja-JP" sz="3200" b="1" cap="none" spc="0" dirty="0">
                <a:ln w="12700">
                  <a:solidFill>
                    <a:schemeClr val="tx2">
                      <a:lumMod val="75000"/>
                    </a:schemeClr>
                  </a:solidFill>
                  <a:prstDash val="solid"/>
                </a:ln>
                <a:solidFill>
                  <a:schemeClr val="tx1">
                    <a:lumMod val="75000"/>
                  </a:schemeClr>
                </a:solidFill>
                <a:effectLst>
                  <a:outerShdw dist="38100" dir="2640000" algn="bl" rotWithShape="0">
                    <a:schemeClr val="tx2">
                      <a:lumMod val="75000"/>
                    </a:schemeClr>
                  </a:outerShdw>
                </a:effectLst>
                <a:latin typeface="ＭＳ Ｐ明朝" panose="02020600040205080304" pitchFamily="18" charset="-128"/>
                <a:ea typeface="ＭＳ Ｐ明朝" panose="02020600040205080304" pitchFamily="18" charset="-128"/>
                <a:cs typeface="Arabic Typesetting" panose="03020402040406030203" pitchFamily="66" charset="-78"/>
              </a:rPr>
              <a:t>2024</a:t>
            </a:r>
            <a:r>
              <a:rPr lang="ja-JP" altLang="en-US" sz="3200" b="1" cap="none" spc="0" dirty="0">
                <a:ln w="12700">
                  <a:solidFill>
                    <a:schemeClr val="tx2">
                      <a:lumMod val="75000"/>
                    </a:schemeClr>
                  </a:solidFill>
                  <a:prstDash val="solid"/>
                </a:ln>
                <a:solidFill>
                  <a:schemeClr val="tx1">
                    <a:lumMod val="75000"/>
                  </a:schemeClr>
                </a:solidFill>
                <a:effectLst>
                  <a:outerShdw dist="38100" dir="2640000" algn="bl" rotWithShape="0">
                    <a:schemeClr val="tx2">
                      <a:lumMod val="75000"/>
                    </a:schemeClr>
                  </a:outerShdw>
                </a:effectLst>
                <a:latin typeface="ＭＳ Ｐ明朝" panose="02020600040205080304" pitchFamily="18" charset="-128"/>
                <a:ea typeface="ＭＳ Ｐ明朝" panose="02020600040205080304" pitchFamily="18" charset="-128"/>
                <a:cs typeface="Arabic Typesetting" panose="03020402040406030203" pitchFamily="66" charset="-78"/>
              </a:rPr>
              <a:t>冬</a:t>
            </a:r>
            <a:endParaRPr lang="ja-JP" altLang="en-US" sz="3200" b="1" cap="none" spc="0" dirty="0">
              <a:ln w="12700">
                <a:solidFill>
                  <a:schemeClr val="tx2">
                    <a:lumMod val="75000"/>
                  </a:schemeClr>
                </a:solidFill>
                <a:prstDash val="solid"/>
              </a:ln>
              <a:solidFill>
                <a:schemeClr val="tx1">
                  <a:lumMod val="75000"/>
                </a:schemeClr>
              </a:solidFill>
              <a:effectLst>
                <a:outerShdw dist="38100" dir="2640000" algn="bl" rotWithShape="0">
                  <a:schemeClr val="tx2">
                    <a:lumMod val="75000"/>
                  </a:schemeClr>
                </a:outerShdw>
              </a:effectLst>
            </a:endParaRPr>
          </a:p>
        </p:txBody>
      </p:sp>
      <p:pic>
        <p:nvPicPr>
          <p:cNvPr id="2" name="図 1"/>
          <p:cNvPicPr>
            <a:picLocks noChangeAspect="1"/>
          </p:cNvPicPr>
          <p:nvPr/>
        </p:nvPicPr>
        <p:blipFill rotWithShape="1">
          <a:blip r:embed="rId2"/>
          <a:srcRect l="14835" t="11795" r="11958" b="8119"/>
          <a:stretch/>
        </p:blipFill>
        <p:spPr>
          <a:xfrm>
            <a:off x="673099" y="1058565"/>
            <a:ext cx="8394701" cy="5163193"/>
          </a:xfrm>
          <a:prstGeom prst="rect">
            <a:avLst/>
          </a:prstGeom>
        </p:spPr>
      </p:pic>
      <p:sp>
        <p:nvSpPr>
          <p:cNvPr id="3" name="角丸四角形 2"/>
          <p:cNvSpPr/>
          <p:nvPr/>
        </p:nvSpPr>
        <p:spPr>
          <a:xfrm rot="2492629">
            <a:off x="6057899" y="2882901"/>
            <a:ext cx="1689100" cy="762000"/>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角丸四角形 8"/>
          <p:cNvSpPr/>
          <p:nvPr/>
        </p:nvSpPr>
        <p:spPr>
          <a:xfrm rot="18695686">
            <a:off x="5185661" y="3509841"/>
            <a:ext cx="1014083" cy="293334"/>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7368128" y="1276939"/>
            <a:ext cx="4480714" cy="1477328"/>
          </a:xfrm>
          <a:prstGeom prst="rect">
            <a:avLst/>
          </a:prstGeom>
          <a:noFill/>
        </p:spPr>
        <p:txBody>
          <a:bodyPr wrap="none" rtlCol="0">
            <a:spAutoFit/>
          </a:bodyPr>
          <a:lstStyle/>
          <a:p>
            <a:r>
              <a:rPr kumimoji="1" lang="ja-JP" altLang="en-US" dirty="0"/>
              <a:t>駐車場は左の赤囲い付近です。</a:t>
            </a:r>
            <a:endParaRPr kumimoji="1" lang="en-US" altLang="ja-JP" dirty="0"/>
          </a:p>
          <a:p>
            <a:r>
              <a:rPr kumimoji="1" lang="ja-JP" altLang="en-US" dirty="0"/>
              <a:t>古沢</a:t>
            </a:r>
            <a:r>
              <a:rPr kumimoji="1" lang="en-US" altLang="ja-JP" dirty="0"/>
              <a:t>SC</a:t>
            </a:r>
            <a:r>
              <a:rPr kumimoji="1" lang="ja-JP" altLang="en-US" dirty="0"/>
              <a:t>ｽﾀｯﾌが誘導します。</a:t>
            </a:r>
            <a:endParaRPr kumimoji="1" lang="en-US" altLang="ja-JP" dirty="0"/>
          </a:p>
          <a:p>
            <a:r>
              <a:rPr kumimoji="1" lang="ja-JP" altLang="en-US" dirty="0"/>
              <a:t>スムーズな駐車にご協力下さい。</a:t>
            </a:r>
            <a:endParaRPr kumimoji="1" lang="en-US" altLang="ja-JP" dirty="0"/>
          </a:p>
          <a:p>
            <a:r>
              <a:rPr kumimoji="1" lang="ja-JP" altLang="en-US" dirty="0"/>
              <a:t>１ﾁｰﾑ６台まで（高・低学年で</a:t>
            </a:r>
            <a:r>
              <a:rPr kumimoji="1" lang="en-US" altLang="ja-JP" dirty="0"/>
              <a:t>12</a:t>
            </a:r>
            <a:r>
              <a:rPr kumimoji="1" lang="ja-JP" altLang="en-US" dirty="0"/>
              <a:t>台まで）</a:t>
            </a:r>
            <a:endParaRPr kumimoji="1" lang="en-US" altLang="ja-JP" dirty="0"/>
          </a:p>
          <a:p>
            <a:r>
              <a:rPr kumimoji="1" lang="ja-JP" altLang="en-US" dirty="0"/>
              <a:t>でお願いします。</a:t>
            </a:r>
          </a:p>
        </p:txBody>
      </p:sp>
      <p:sp>
        <p:nvSpPr>
          <p:cNvPr id="8" name="テキスト ボックス 7"/>
          <p:cNvSpPr txBox="1"/>
          <p:nvPr/>
        </p:nvSpPr>
        <p:spPr>
          <a:xfrm>
            <a:off x="7368128" y="5250863"/>
            <a:ext cx="3877938" cy="646331"/>
          </a:xfrm>
          <a:prstGeom prst="rect">
            <a:avLst/>
          </a:prstGeom>
          <a:noFill/>
        </p:spPr>
        <p:txBody>
          <a:bodyPr wrap="square" rtlCol="0">
            <a:spAutoFit/>
          </a:bodyPr>
          <a:lstStyle/>
          <a:p>
            <a:r>
              <a:rPr kumimoji="1" lang="ja-JP" altLang="en-US" dirty="0">
                <a:solidFill>
                  <a:srgbClr val="00B0F0"/>
                </a:solidFill>
                <a:latin typeface="HGP創英角ｺﾞｼｯｸUB" panose="020B0900000000000000" pitchFamily="50" charset="-128"/>
                <a:ea typeface="HGP創英角ｺﾞｼｯｸUB" panose="020B0900000000000000" pitchFamily="50" charset="-128"/>
              </a:rPr>
              <a:t>荷物置き場として、また天候への対策として、体育館をご利用いただけます。</a:t>
            </a:r>
            <a:endParaRPr kumimoji="1" lang="en-US" altLang="ja-JP" dirty="0">
              <a:solidFill>
                <a:srgbClr val="00B0F0"/>
              </a:solidFill>
              <a:latin typeface="HGP創英角ｺﾞｼｯｸUB" panose="020B0900000000000000" pitchFamily="50" charset="-128"/>
              <a:ea typeface="HGP創英角ｺﾞｼｯｸUB" panose="020B0900000000000000" pitchFamily="50" charset="-128"/>
            </a:endParaRPr>
          </a:p>
        </p:txBody>
      </p:sp>
      <p:sp>
        <p:nvSpPr>
          <p:cNvPr id="5" name="正方形/長方形 4">
            <a:extLst>
              <a:ext uri="{FF2B5EF4-FFF2-40B4-BE49-F238E27FC236}">
                <a16:creationId xmlns:a16="http://schemas.microsoft.com/office/drawing/2014/main" id="{E88F2928-4D2F-B5F8-D81D-0C3D1F666B07}"/>
              </a:ext>
            </a:extLst>
          </p:cNvPr>
          <p:cNvSpPr/>
          <p:nvPr/>
        </p:nvSpPr>
        <p:spPr>
          <a:xfrm rot="18788644">
            <a:off x="4747696" y="3373391"/>
            <a:ext cx="1415772" cy="276999"/>
          </a:xfrm>
          <a:prstGeom prst="rect">
            <a:avLst/>
          </a:prstGeom>
          <a:noFill/>
        </p:spPr>
        <p:txBody>
          <a:bodyPr wrap="none" lIns="91440" tIns="45720" rIns="91440" bIns="45720">
            <a:spAutoFit/>
          </a:bodyPr>
          <a:lstStyle/>
          <a:p>
            <a:pPr algn="ctr"/>
            <a:r>
              <a:rPr lang="ja-JP" altLang="en-US" sz="1200" b="0" cap="none" spc="0" dirty="0">
                <a:ln w="0"/>
                <a:solidFill>
                  <a:srgbClr val="FF0000"/>
                </a:solidFill>
                <a:effectLst>
                  <a:outerShdw blurRad="38100" dist="19050" dir="2700000" algn="tl" rotWithShape="0">
                    <a:schemeClr val="dk1">
                      <a:alpha val="40000"/>
                    </a:schemeClr>
                  </a:outerShdw>
                </a:effectLst>
              </a:rPr>
              <a:t>途中で帰る方中心</a:t>
            </a:r>
          </a:p>
        </p:txBody>
      </p:sp>
      <p:sp>
        <p:nvSpPr>
          <p:cNvPr id="10" name="正方形/長方形 9">
            <a:extLst>
              <a:ext uri="{FF2B5EF4-FFF2-40B4-BE49-F238E27FC236}">
                <a16:creationId xmlns:a16="http://schemas.microsoft.com/office/drawing/2014/main" id="{1E2D2D69-7967-FFD9-4EE5-5DF002A88683}"/>
              </a:ext>
            </a:extLst>
          </p:cNvPr>
          <p:cNvSpPr/>
          <p:nvPr/>
        </p:nvSpPr>
        <p:spPr>
          <a:xfrm rot="2589187">
            <a:off x="6271509" y="2994535"/>
            <a:ext cx="1261884" cy="461665"/>
          </a:xfrm>
          <a:prstGeom prst="rect">
            <a:avLst/>
          </a:prstGeom>
          <a:noFill/>
        </p:spPr>
        <p:txBody>
          <a:bodyPr wrap="none" lIns="91440" tIns="45720" rIns="91440" bIns="45720">
            <a:spAutoFit/>
          </a:bodyPr>
          <a:lstStyle/>
          <a:p>
            <a:pPr algn="ctr"/>
            <a:r>
              <a:rPr lang="ja-JP" altLang="en-US" sz="1200" dirty="0">
                <a:ln w="0"/>
                <a:solidFill>
                  <a:srgbClr val="FF0000"/>
                </a:solidFill>
                <a:effectLst>
                  <a:outerShdw blurRad="38100" dist="19050" dir="2700000" algn="tl" rotWithShape="0">
                    <a:schemeClr val="dk1">
                      <a:alpha val="40000"/>
                    </a:schemeClr>
                  </a:outerShdw>
                </a:effectLst>
              </a:rPr>
              <a:t>終わりまで応援</a:t>
            </a:r>
            <a:endParaRPr lang="en-US" altLang="ja-JP" sz="1200" dirty="0">
              <a:ln w="0"/>
              <a:solidFill>
                <a:srgbClr val="FF0000"/>
              </a:solidFill>
              <a:effectLst>
                <a:outerShdw blurRad="38100" dist="19050" dir="2700000" algn="tl" rotWithShape="0">
                  <a:schemeClr val="dk1">
                    <a:alpha val="40000"/>
                  </a:schemeClr>
                </a:outerShdw>
              </a:effectLst>
            </a:endParaRPr>
          </a:p>
          <a:p>
            <a:pPr algn="ctr"/>
            <a:r>
              <a:rPr lang="ja-JP" altLang="en-US" sz="1200" dirty="0">
                <a:ln w="0"/>
                <a:solidFill>
                  <a:srgbClr val="FF0000"/>
                </a:solidFill>
                <a:effectLst>
                  <a:outerShdw blurRad="38100" dist="19050" dir="2700000" algn="tl" rotWithShape="0">
                    <a:schemeClr val="dk1">
                      <a:alpha val="40000"/>
                    </a:schemeClr>
                  </a:outerShdw>
                </a:effectLst>
              </a:rPr>
              <a:t>出来る</a:t>
            </a:r>
            <a:r>
              <a:rPr lang="ja-JP" altLang="en-US" sz="1200" b="0" cap="none" spc="0" dirty="0">
                <a:ln w="0"/>
                <a:solidFill>
                  <a:srgbClr val="FF0000"/>
                </a:solidFill>
                <a:effectLst>
                  <a:outerShdw blurRad="38100" dist="19050" dir="2700000" algn="tl" rotWithShape="0">
                    <a:schemeClr val="dk1">
                      <a:alpha val="40000"/>
                    </a:schemeClr>
                  </a:outerShdw>
                </a:effectLst>
              </a:rPr>
              <a:t>方中心</a:t>
            </a:r>
          </a:p>
        </p:txBody>
      </p:sp>
    </p:spTree>
    <p:extLst>
      <p:ext uri="{BB962C8B-B14F-4D97-AF65-F5344CB8AC3E}">
        <p14:creationId xmlns:p14="http://schemas.microsoft.com/office/powerpoint/2010/main" val="4134222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135235"/>
            <a:ext cx="5935982" cy="923330"/>
          </a:xfrm>
          <a:prstGeom prst="rect">
            <a:avLst/>
          </a:prstGeom>
          <a:noFill/>
        </p:spPr>
        <p:txBody>
          <a:bodyPr wrap="square" lIns="91440" tIns="45720" rIns="91440" bIns="45720">
            <a:spAutoFit/>
          </a:bodyPr>
          <a:lstStyle/>
          <a:p>
            <a:pPr algn="ctr"/>
            <a:r>
              <a:rPr lang="ja-JP" altLang="en-US" sz="5400" b="1" cap="none" spc="0" dirty="0">
                <a:ln w="12700">
                  <a:solidFill>
                    <a:schemeClr val="tx2">
                      <a:lumMod val="75000"/>
                    </a:schemeClr>
                  </a:solidFill>
                  <a:prstDash val="solid"/>
                </a:ln>
                <a:solidFill>
                  <a:srgbClr val="00B050"/>
                </a:solidFill>
                <a:effectLst>
                  <a:outerShdw dist="38100" dir="2640000" algn="bl" rotWithShape="0">
                    <a:schemeClr val="tx2">
                      <a:lumMod val="75000"/>
                    </a:schemeClr>
                  </a:outerShdw>
                </a:effectLst>
                <a:latin typeface="ＭＳ Ｐ明朝" panose="02020600040205080304" pitchFamily="18" charset="-128"/>
                <a:ea typeface="ＭＳ Ｐ明朝" panose="02020600040205080304" pitchFamily="18" charset="-128"/>
                <a:cs typeface="Arabic Typesetting" panose="03020402040406030203" pitchFamily="66" charset="-78"/>
              </a:rPr>
              <a:t>いすみリーグ </a:t>
            </a:r>
            <a:r>
              <a:rPr lang="en-US" altLang="ja-JP" sz="3200" b="1" cap="none" spc="0" dirty="0">
                <a:ln w="12700">
                  <a:solidFill>
                    <a:schemeClr val="tx2">
                      <a:lumMod val="75000"/>
                    </a:schemeClr>
                  </a:solidFill>
                  <a:prstDash val="solid"/>
                </a:ln>
                <a:solidFill>
                  <a:schemeClr val="tx1">
                    <a:lumMod val="75000"/>
                  </a:schemeClr>
                </a:solidFill>
                <a:effectLst>
                  <a:outerShdw dist="38100" dir="2640000" algn="bl" rotWithShape="0">
                    <a:schemeClr val="tx2">
                      <a:lumMod val="75000"/>
                    </a:schemeClr>
                  </a:outerShdw>
                </a:effectLst>
                <a:latin typeface="ＭＳ Ｐ明朝" panose="02020600040205080304" pitchFamily="18" charset="-128"/>
                <a:ea typeface="ＭＳ Ｐ明朝" panose="02020600040205080304" pitchFamily="18" charset="-128"/>
                <a:cs typeface="Arabic Typesetting" panose="03020402040406030203" pitchFamily="66" charset="-78"/>
              </a:rPr>
              <a:t>2024</a:t>
            </a:r>
            <a:r>
              <a:rPr lang="ja-JP" altLang="en-US" sz="3200" b="1" cap="none" spc="0" dirty="0">
                <a:ln w="12700">
                  <a:solidFill>
                    <a:schemeClr val="tx2">
                      <a:lumMod val="75000"/>
                    </a:schemeClr>
                  </a:solidFill>
                  <a:prstDash val="solid"/>
                </a:ln>
                <a:solidFill>
                  <a:schemeClr val="tx1">
                    <a:lumMod val="75000"/>
                  </a:schemeClr>
                </a:solidFill>
                <a:effectLst>
                  <a:outerShdw dist="38100" dir="2640000" algn="bl" rotWithShape="0">
                    <a:schemeClr val="tx2">
                      <a:lumMod val="75000"/>
                    </a:schemeClr>
                  </a:outerShdw>
                </a:effectLst>
                <a:latin typeface="ＭＳ Ｐ明朝" panose="02020600040205080304" pitchFamily="18" charset="-128"/>
                <a:ea typeface="ＭＳ Ｐ明朝" panose="02020600040205080304" pitchFamily="18" charset="-128"/>
                <a:cs typeface="Arabic Typesetting" panose="03020402040406030203" pitchFamily="66" charset="-78"/>
              </a:rPr>
              <a:t>冬</a:t>
            </a:r>
            <a:endParaRPr lang="ja-JP" altLang="en-US" sz="3200" b="1" cap="none" spc="0" dirty="0">
              <a:ln w="12700">
                <a:solidFill>
                  <a:schemeClr val="tx2">
                    <a:lumMod val="75000"/>
                  </a:schemeClr>
                </a:solidFill>
                <a:prstDash val="solid"/>
              </a:ln>
              <a:solidFill>
                <a:schemeClr val="tx1">
                  <a:lumMod val="75000"/>
                </a:schemeClr>
              </a:solidFill>
              <a:effectLst>
                <a:outerShdw dist="38100" dir="2640000" algn="bl" rotWithShape="0">
                  <a:schemeClr val="tx2">
                    <a:lumMod val="75000"/>
                  </a:schemeClr>
                </a:outerShdw>
              </a:effectLst>
            </a:endParaRPr>
          </a:p>
        </p:txBody>
      </p:sp>
      <p:sp>
        <p:nvSpPr>
          <p:cNvPr id="8" name="テキスト ボックス 7"/>
          <p:cNvSpPr txBox="1"/>
          <p:nvPr/>
        </p:nvSpPr>
        <p:spPr>
          <a:xfrm>
            <a:off x="7278044" y="4175788"/>
            <a:ext cx="4203291" cy="1661993"/>
          </a:xfrm>
          <a:prstGeom prst="rect">
            <a:avLst/>
          </a:prstGeom>
          <a:noFill/>
        </p:spPr>
        <p:txBody>
          <a:bodyPr wrap="square" rtlCol="0">
            <a:spAutoFit/>
          </a:bodyPr>
          <a:lstStyle/>
          <a:p>
            <a:r>
              <a:rPr kumimoji="1" lang="en-US" altLang="ja-JP" dirty="0"/>
              <a:t>※</a:t>
            </a:r>
            <a:r>
              <a:rPr kumimoji="1" lang="ja-JP" altLang="en-US" dirty="0"/>
              <a:t>当日朝</a:t>
            </a:r>
            <a:r>
              <a:rPr kumimoji="1" lang="en-US" altLang="ja-JP" dirty="0"/>
              <a:t>8:30</a:t>
            </a:r>
            <a:r>
              <a:rPr kumimoji="1" lang="ja-JP" altLang="en-US" dirty="0"/>
              <a:t>～コーチ打ち合わせと</a:t>
            </a:r>
            <a:endParaRPr kumimoji="1" lang="en-US" altLang="ja-JP" dirty="0"/>
          </a:p>
          <a:p>
            <a:r>
              <a:rPr kumimoji="1" lang="ja-JP" altLang="en-US" dirty="0"/>
              <a:t>キャプテンによるくじ引きを行い</a:t>
            </a:r>
            <a:r>
              <a:rPr kumimoji="1" lang="en-US" altLang="ja-JP" dirty="0"/>
              <a:t>A~D</a:t>
            </a:r>
            <a:r>
              <a:rPr kumimoji="1" lang="ja-JP" altLang="en-US" dirty="0"/>
              <a:t>を決めます。</a:t>
            </a:r>
            <a:endParaRPr kumimoji="1" lang="en-US" altLang="ja-JP" dirty="0"/>
          </a:p>
          <a:p>
            <a:endParaRPr kumimoji="1" lang="en-US" altLang="ja-JP" dirty="0"/>
          </a:p>
          <a:p>
            <a:r>
              <a:rPr kumimoji="1" lang="ja-JP" altLang="en-US" dirty="0"/>
              <a:t>全試合終了後：閉会式・表彰式</a:t>
            </a:r>
            <a:endParaRPr kumimoji="1" lang="en-US" altLang="ja-JP" sz="1200" dirty="0"/>
          </a:p>
          <a:p>
            <a:r>
              <a:rPr kumimoji="1" lang="ja-JP" altLang="en-US" sz="1200" dirty="0"/>
              <a:t>優勝ﾄﾛﾌｨｰと</a:t>
            </a:r>
            <a:r>
              <a:rPr kumimoji="1" lang="en-US" altLang="ja-JP" sz="1200" dirty="0"/>
              <a:t>MVP</a:t>
            </a:r>
            <a:r>
              <a:rPr kumimoji="1" lang="ja-JP" altLang="en-US" sz="1200" dirty="0"/>
              <a:t>賞を用意しています。</a:t>
            </a:r>
            <a:endParaRPr kumimoji="1" lang="en-US" altLang="ja-JP" sz="1200" dirty="0"/>
          </a:p>
        </p:txBody>
      </p:sp>
      <p:sp>
        <p:nvSpPr>
          <p:cNvPr id="2" name="正方形/長方形 1"/>
          <p:cNvSpPr/>
          <p:nvPr/>
        </p:nvSpPr>
        <p:spPr>
          <a:xfrm>
            <a:off x="6062110" y="232702"/>
            <a:ext cx="4358886" cy="923330"/>
          </a:xfrm>
          <a:prstGeom prst="rect">
            <a:avLst/>
          </a:prstGeom>
          <a:noFill/>
        </p:spPr>
        <p:txBody>
          <a:bodyPr wrap="none" lIns="91440" tIns="45720" rIns="91440" bIns="45720">
            <a:spAutoFit/>
          </a:bodyPr>
          <a:lstStyle/>
          <a:p>
            <a:pPr algn="ctr"/>
            <a:r>
              <a:rPr lang="ja-JP" altLang="en-US" sz="54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高学年リーグ</a:t>
            </a:r>
          </a:p>
        </p:txBody>
      </p:sp>
      <p:pic>
        <p:nvPicPr>
          <p:cNvPr id="6" name="図 5"/>
          <p:cNvPicPr>
            <a:picLocks noChangeAspect="1"/>
          </p:cNvPicPr>
          <p:nvPr/>
        </p:nvPicPr>
        <p:blipFill>
          <a:blip r:embed="rId2"/>
          <a:stretch>
            <a:fillRect/>
          </a:stretch>
        </p:blipFill>
        <p:spPr>
          <a:xfrm>
            <a:off x="696099" y="1058565"/>
            <a:ext cx="10695801" cy="3024890"/>
          </a:xfrm>
          <a:prstGeom prst="rect">
            <a:avLst/>
          </a:prstGeom>
        </p:spPr>
      </p:pic>
      <p:pic>
        <p:nvPicPr>
          <p:cNvPr id="9" name="図 8"/>
          <p:cNvPicPr>
            <a:picLocks noChangeAspect="1"/>
          </p:cNvPicPr>
          <p:nvPr/>
        </p:nvPicPr>
        <p:blipFill>
          <a:blip r:embed="rId3"/>
          <a:stretch>
            <a:fillRect/>
          </a:stretch>
        </p:blipFill>
        <p:spPr>
          <a:xfrm>
            <a:off x="696099" y="4180922"/>
            <a:ext cx="6073001" cy="1985260"/>
          </a:xfrm>
          <a:prstGeom prst="rect">
            <a:avLst/>
          </a:prstGeom>
        </p:spPr>
      </p:pic>
    </p:spTree>
    <p:extLst>
      <p:ext uri="{BB962C8B-B14F-4D97-AF65-F5344CB8AC3E}">
        <p14:creationId xmlns:p14="http://schemas.microsoft.com/office/powerpoint/2010/main" val="12852841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135235"/>
            <a:ext cx="5935982" cy="923330"/>
          </a:xfrm>
          <a:prstGeom prst="rect">
            <a:avLst/>
          </a:prstGeom>
          <a:noFill/>
        </p:spPr>
        <p:txBody>
          <a:bodyPr wrap="square" lIns="91440" tIns="45720" rIns="91440" bIns="45720">
            <a:spAutoFit/>
          </a:bodyPr>
          <a:lstStyle/>
          <a:p>
            <a:pPr algn="ctr"/>
            <a:r>
              <a:rPr lang="ja-JP" altLang="en-US" sz="5400" b="1" cap="none" spc="0" dirty="0">
                <a:ln w="12700">
                  <a:solidFill>
                    <a:schemeClr val="tx2">
                      <a:lumMod val="75000"/>
                    </a:schemeClr>
                  </a:solidFill>
                  <a:prstDash val="solid"/>
                </a:ln>
                <a:solidFill>
                  <a:srgbClr val="00B050"/>
                </a:solidFill>
                <a:effectLst>
                  <a:outerShdw dist="38100" dir="2640000" algn="bl" rotWithShape="0">
                    <a:schemeClr val="tx2">
                      <a:lumMod val="75000"/>
                    </a:schemeClr>
                  </a:outerShdw>
                </a:effectLst>
                <a:latin typeface="ＭＳ Ｐ明朝" panose="02020600040205080304" pitchFamily="18" charset="-128"/>
                <a:ea typeface="ＭＳ Ｐ明朝" panose="02020600040205080304" pitchFamily="18" charset="-128"/>
                <a:cs typeface="Arabic Typesetting" panose="03020402040406030203" pitchFamily="66" charset="-78"/>
              </a:rPr>
              <a:t>いすみリーグ </a:t>
            </a:r>
            <a:r>
              <a:rPr lang="en-US" altLang="ja-JP" sz="3200" b="1" cap="none" spc="0" dirty="0">
                <a:ln w="12700">
                  <a:solidFill>
                    <a:schemeClr val="tx2">
                      <a:lumMod val="75000"/>
                    </a:schemeClr>
                  </a:solidFill>
                  <a:prstDash val="solid"/>
                </a:ln>
                <a:solidFill>
                  <a:schemeClr val="tx1">
                    <a:lumMod val="75000"/>
                  </a:schemeClr>
                </a:solidFill>
                <a:effectLst>
                  <a:outerShdw dist="38100" dir="2640000" algn="bl" rotWithShape="0">
                    <a:schemeClr val="tx2">
                      <a:lumMod val="75000"/>
                    </a:schemeClr>
                  </a:outerShdw>
                </a:effectLst>
                <a:latin typeface="ＭＳ Ｐ明朝" panose="02020600040205080304" pitchFamily="18" charset="-128"/>
                <a:ea typeface="ＭＳ Ｐ明朝" panose="02020600040205080304" pitchFamily="18" charset="-128"/>
                <a:cs typeface="Arabic Typesetting" panose="03020402040406030203" pitchFamily="66" charset="-78"/>
              </a:rPr>
              <a:t>2024</a:t>
            </a:r>
            <a:r>
              <a:rPr lang="ja-JP" altLang="en-US" sz="3200" b="1" cap="none" spc="0" dirty="0">
                <a:ln w="12700">
                  <a:solidFill>
                    <a:schemeClr val="tx2">
                      <a:lumMod val="75000"/>
                    </a:schemeClr>
                  </a:solidFill>
                  <a:prstDash val="solid"/>
                </a:ln>
                <a:solidFill>
                  <a:schemeClr val="tx1">
                    <a:lumMod val="75000"/>
                  </a:schemeClr>
                </a:solidFill>
                <a:effectLst>
                  <a:outerShdw dist="38100" dir="2640000" algn="bl" rotWithShape="0">
                    <a:schemeClr val="tx2">
                      <a:lumMod val="75000"/>
                    </a:schemeClr>
                  </a:outerShdw>
                </a:effectLst>
                <a:latin typeface="ＭＳ Ｐ明朝" panose="02020600040205080304" pitchFamily="18" charset="-128"/>
                <a:ea typeface="ＭＳ Ｐ明朝" panose="02020600040205080304" pitchFamily="18" charset="-128"/>
                <a:cs typeface="Arabic Typesetting" panose="03020402040406030203" pitchFamily="66" charset="-78"/>
              </a:rPr>
              <a:t>冬</a:t>
            </a:r>
            <a:endParaRPr lang="ja-JP" altLang="en-US" sz="3200" b="1" cap="none" spc="0" dirty="0">
              <a:ln w="12700">
                <a:solidFill>
                  <a:schemeClr val="tx2">
                    <a:lumMod val="75000"/>
                  </a:schemeClr>
                </a:solidFill>
                <a:prstDash val="solid"/>
              </a:ln>
              <a:solidFill>
                <a:schemeClr val="tx1">
                  <a:lumMod val="75000"/>
                </a:schemeClr>
              </a:solidFill>
              <a:effectLst>
                <a:outerShdw dist="38100" dir="2640000" algn="bl" rotWithShape="0">
                  <a:schemeClr val="tx2">
                    <a:lumMod val="75000"/>
                  </a:schemeClr>
                </a:outerShdw>
              </a:effectLst>
            </a:endParaRPr>
          </a:p>
        </p:txBody>
      </p:sp>
      <p:sp>
        <p:nvSpPr>
          <p:cNvPr id="8" name="テキスト ボックス 7"/>
          <p:cNvSpPr txBox="1"/>
          <p:nvPr/>
        </p:nvSpPr>
        <p:spPr>
          <a:xfrm>
            <a:off x="7644991" y="4079321"/>
            <a:ext cx="4178710" cy="2062103"/>
          </a:xfrm>
          <a:prstGeom prst="rect">
            <a:avLst/>
          </a:prstGeom>
          <a:noFill/>
        </p:spPr>
        <p:txBody>
          <a:bodyPr wrap="square" rtlCol="0">
            <a:spAutoFit/>
          </a:bodyPr>
          <a:lstStyle/>
          <a:p>
            <a:r>
              <a:rPr kumimoji="1" lang="en-US" altLang="ja-JP" sz="1600" dirty="0"/>
              <a:t>※</a:t>
            </a:r>
            <a:r>
              <a:rPr kumimoji="1" lang="ja-JP" altLang="en-US" sz="1600" dirty="0"/>
              <a:t>ﾊｰﾌｺｰﾄで</a:t>
            </a:r>
            <a:r>
              <a:rPr kumimoji="1" lang="en-US" altLang="ja-JP" sz="1600" dirty="0"/>
              <a:t>2</a:t>
            </a:r>
            <a:r>
              <a:rPr kumimoji="1" lang="ja-JP" altLang="en-US" sz="1600" dirty="0"/>
              <a:t>試合同時に実施します。</a:t>
            </a:r>
            <a:endParaRPr kumimoji="1" lang="en-US" altLang="ja-JP" sz="1600" dirty="0"/>
          </a:p>
          <a:p>
            <a:r>
              <a:rPr kumimoji="1" lang="ja-JP" altLang="en-US" sz="1600" dirty="0"/>
              <a:t>　ｺﾞｰﾙはﾐﾆｺﾞｰﾙを使用します。</a:t>
            </a:r>
            <a:endParaRPr kumimoji="1" lang="en-US" altLang="ja-JP" sz="1600" dirty="0"/>
          </a:p>
          <a:p>
            <a:r>
              <a:rPr kumimoji="1" lang="en-US" altLang="ja-JP" sz="1600" dirty="0"/>
              <a:t>※</a:t>
            </a:r>
            <a:r>
              <a:rPr kumimoji="1" lang="ja-JP" altLang="en-US" sz="1600" dirty="0"/>
              <a:t>ｵﾌｻｲﾄﾞは</a:t>
            </a:r>
            <a:r>
              <a:rPr kumimoji="1" lang="ja-JP" altLang="en-US" sz="1600" dirty="0" err="1"/>
              <a:t>無し</a:t>
            </a:r>
            <a:r>
              <a:rPr kumimoji="1" lang="ja-JP" altLang="en-US" sz="1600" dirty="0"/>
              <a:t>。</a:t>
            </a:r>
            <a:r>
              <a:rPr kumimoji="1" lang="en-US" altLang="ja-JP" sz="1600" dirty="0"/>
              <a:t>1</a:t>
            </a:r>
            <a:r>
              <a:rPr kumimoji="1" lang="ja-JP" altLang="en-US" sz="1600" dirty="0"/>
              <a:t>人審判制。</a:t>
            </a:r>
            <a:endParaRPr kumimoji="1" lang="en-US" altLang="ja-JP" sz="1600" dirty="0"/>
          </a:p>
          <a:p>
            <a:r>
              <a:rPr kumimoji="1" lang="en-US" altLang="ja-JP" sz="1600" dirty="0"/>
              <a:t>※</a:t>
            </a:r>
            <a:r>
              <a:rPr kumimoji="1" lang="ja-JP" altLang="en-US" sz="1600" dirty="0"/>
              <a:t>選手は</a:t>
            </a:r>
            <a:r>
              <a:rPr kumimoji="1" lang="en-US" altLang="ja-JP" sz="1600" dirty="0"/>
              <a:t>3</a:t>
            </a:r>
            <a:r>
              <a:rPr kumimoji="1" lang="ja-JP" altLang="en-US" sz="1600" dirty="0"/>
              <a:t>年生以下を基本としますが、</a:t>
            </a:r>
            <a:endParaRPr kumimoji="1" lang="en-US" altLang="ja-JP" sz="1600" dirty="0"/>
          </a:p>
          <a:p>
            <a:r>
              <a:rPr kumimoji="1" lang="ja-JP" altLang="en-US" sz="1600" dirty="0"/>
              <a:t>　ﾁｰﾑの状況によっては上の学年の選手</a:t>
            </a:r>
            <a:endParaRPr kumimoji="1" lang="en-US" altLang="ja-JP" sz="1600" dirty="0"/>
          </a:p>
          <a:p>
            <a:r>
              <a:rPr kumimoji="1" lang="ja-JP" altLang="en-US" sz="1600" dirty="0"/>
              <a:t>　も出場可とし、両方を兼ねる事も</a:t>
            </a:r>
            <a:r>
              <a:rPr kumimoji="1" lang="en-US" altLang="ja-JP" sz="1600" dirty="0"/>
              <a:t>OK</a:t>
            </a:r>
          </a:p>
          <a:p>
            <a:r>
              <a:rPr kumimoji="1" lang="ja-JP" altLang="en-US" sz="1600" dirty="0"/>
              <a:t>　とします。この場合、最初に申告を</a:t>
            </a:r>
            <a:endParaRPr kumimoji="1" lang="en-US" altLang="ja-JP" sz="1600" dirty="0"/>
          </a:p>
          <a:p>
            <a:r>
              <a:rPr kumimoji="1" lang="ja-JP" altLang="en-US" sz="1600" dirty="0"/>
              <a:t>　お願いします。</a:t>
            </a:r>
            <a:endParaRPr kumimoji="1" lang="en-US" altLang="ja-JP" sz="1600" dirty="0"/>
          </a:p>
        </p:txBody>
      </p:sp>
      <p:sp>
        <p:nvSpPr>
          <p:cNvPr id="2" name="正方形/長方形 1"/>
          <p:cNvSpPr/>
          <p:nvPr/>
        </p:nvSpPr>
        <p:spPr>
          <a:xfrm>
            <a:off x="6062110" y="232702"/>
            <a:ext cx="4358886" cy="923330"/>
          </a:xfrm>
          <a:prstGeom prst="rect">
            <a:avLst/>
          </a:prstGeom>
          <a:noFill/>
        </p:spPr>
        <p:txBody>
          <a:bodyPr wrap="none" lIns="91440" tIns="45720" rIns="91440" bIns="45720">
            <a:spAutoFit/>
          </a:bodyPr>
          <a:lstStyle/>
          <a:p>
            <a:pPr algn="ctr"/>
            <a:r>
              <a:rPr lang="ja-JP" altLang="en-US" sz="54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低</a:t>
            </a:r>
            <a:r>
              <a:rPr lang="ja-JP" altLang="en-US" sz="54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学年リーグ</a:t>
            </a:r>
          </a:p>
        </p:txBody>
      </p:sp>
      <p:pic>
        <p:nvPicPr>
          <p:cNvPr id="6" name="図 5"/>
          <p:cNvPicPr>
            <a:picLocks noChangeAspect="1"/>
          </p:cNvPicPr>
          <p:nvPr/>
        </p:nvPicPr>
        <p:blipFill>
          <a:blip r:embed="rId2"/>
          <a:stretch>
            <a:fillRect/>
          </a:stretch>
        </p:blipFill>
        <p:spPr>
          <a:xfrm>
            <a:off x="620445" y="4079321"/>
            <a:ext cx="6592745" cy="2062103"/>
          </a:xfrm>
          <a:prstGeom prst="rect">
            <a:avLst/>
          </a:prstGeom>
        </p:spPr>
      </p:pic>
      <p:pic>
        <p:nvPicPr>
          <p:cNvPr id="11" name="図 10"/>
          <p:cNvPicPr>
            <a:picLocks noChangeAspect="1"/>
          </p:cNvPicPr>
          <p:nvPr/>
        </p:nvPicPr>
        <p:blipFill>
          <a:blip r:embed="rId3"/>
          <a:stretch>
            <a:fillRect/>
          </a:stretch>
        </p:blipFill>
        <p:spPr>
          <a:xfrm>
            <a:off x="671245" y="1058564"/>
            <a:ext cx="10796036" cy="2923289"/>
          </a:xfrm>
          <a:prstGeom prst="rect">
            <a:avLst/>
          </a:prstGeom>
        </p:spPr>
      </p:pic>
    </p:spTree>
    <p:extLst>
      <p:ext uri="{BB962C8B-B14F-4D97-AF65-F5344CB8AC3E}">
        <p14:creationId xmlns:p14="http://schemas.microsoft.com/office/powerpoint/2010/main" val="278344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Sheer Green 16x9">
  <a:themeElements>
    <a:clrScheme name="Sheer Green">
      <a:dk1>
        <a:srgbClr val="624D38"/>
      </a:dk1>
      <a:lt1>
        <a:srgbClr val="FFFFFF"/>
      </a:lt1>
      <a:dk2>
        <a:srgbClr val="404040"/>
      </a:dk2>
      <a:lt2>
        <a:srgbClr val="F2F2E2"/>
      </a:lt2>
      <a:accent1>
        <a:srgbClr val="72C23C"/>
      </a:accent1>
      <a:accent2>
        <a:srgbClr val="F4CC20"/>
      </a:accent2>
      <a:accent3>
        <a:srgbClr val="53B6BB"/>
      </a:accent3>
      <a:accent4>
        <a:srgbClr val="BA7CC0"/>
      </a:accent4>
      <a:accent5>
        <a:srgbClr val="ED635A"/>
      </a:accent5>
      <a:accent6>
        <a:srgbClr val="EE9B40"/>
      </a:accent6>
      <a:hlink>
        <a:srgbClr val="53B6BB"/>
      </a:hlink>
      <a:folHlink>
        <a:srgbClr val="B68DC0"/>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Sheer Green">
      <a:dk1>
        <a:srgbClr val="404040"/>
      </a:dk1>
      <a:lt1>
        <a:sysClr val="window" lastClr="FFFFFF"/>
      </a:lt1>
      <a:dk2>
        <a:srgbClr val="624D38"/>
      </a:dk2>
      <a:lt2>
        <a:srgbClr val="F2F2E2"/>
      </a:lt2>
      <a:accent1>
        <a:srgbClr val="72C23C"/>
      </a:accent1>
      <a:accent2>
        <a:srgbClr val="F4CC20"/>
      </a:accent2>
      <a:accent3>
        <a:srgbClr val="53B6BB"/>
      </a:accent3>
      <a:accent4>
        <a:srgbClr val="BA7CC0"/>
      </a:accent4>
      <a:accent5>
        <a:srgbClr val="ED635A"/>
      </a:accent5>
      <a:accent6>
        <a:srgbClr val="EE9B40"/>
      </a:accent6>
      <a:hlink>
        <a:srgbClr val="53B6BB"/>
      </a:hlink>
      <a:folHlink>
        <a:srgbClr val="B68DC0"/>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Sheer Green">
      <a:dk1>
        <a:srgbClr val="404040"/>
      </a:dk1>
      <a:lt1>
        <a:sysClr val="window" lastClr="FFFFFF"/>
      </a:lt1>
      <a:dk2>
        <a:srgbClr val="624D38"/>
      </a:dk2>
      <a:lt2>
        <a:srgbClr val="F2F2E2"/>
      </a:lt2>
      <a:accent1>
        <a:srgbClr val="72C23C"/>
      </a:accent1>
      <a:accent2>
        <a:srgbClr val="F4CC20"/>
      </a:accent2>
      <a:accent3>
        <a:srgbClr val="53B6BB"/>
      </a:accent3>
      <a:accent4>
        <a:srgbClr val="BA7CC0"/>
      </a:accent4>
      <a:accent5>
        <a:srgbClr val="ED635A"/>
      </a:accent5>
      <a:accent6>
        <a:srgbClr val="EE9B40"/>
      </a:accent6>
      <a:hlink>
        <a:srgbClr val="53B6BB"/>
      </a:hlink>
      <a:folHlink>
        <a:srgbClr val="B68DC0"/>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04C4809-32CE-4D76-8837-BF87A221E81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薄緑色の枠線デザインのプレゼンテーション (ワイドスクリーン)</Template>
  <TotalTime>0</TotalTime>
  <Words>815</Words>
  <Application>Microsoft Office PowerPoint</Application>
  <PresentationFormat>ワイド画面</PresentationFormat>
  <Paragraphs>68</Paragraphs>
  <Slides>6</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6</vt:i4>
      </vt:variant>
    </vt:vector>
  </HeadingPairs>
  <TitlesOfParts>
    <vt:vector size="13" baseType="lpstr">
      <vt:lpstr>HGP創英角ｺﾞｼｯｸUB</vt:lpstr>
      <vt:lpstr>HG正楷書体-PRO</vt:lpstr>
      <vt:lpstr>Meiryo UI</vt:lpstr>
      <vt:lpstr>ＭＳ Ｐ明朝</vt:lpstr>
      <vt:lpstr>Arial</vt:lpstr>
      <vt:lpstr>Century Gothic</vt:lpstr>
      <vt:lpstr>Sheer Green 16x9</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2016-07-19T23:37:16Z</dcterms:created>
  <dcterms:modified xsi:type="dcterms:W3CDTF">2024-01-09T08:30:53Z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TC029208979991</vt:lpwstr>
  </property>
</Properties>
</file>